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5" r:id="rId9"/>
    <p:sldId id="304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461BC3-BB9D-4092-B45A-8580C85B8C5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3A14C3-DA6A-4071-8D96-230A61E2EF10}">
      <dgm:prSet/>
      <dgm:spPr/>
      <dgm:t>
        <a:bodyPr/>
        <a:lstStyle/>
        <a:p>
          <a:r>
            <a:rPr lang="en-US"/>
            <a:t>Scope of this project is to be able to download latest stock price data from online repository.</a:t>
          </a:r>
        </a:p>
      </dgm:t>
    </dgm:pt>
    <dgm:pt modelId="{C9FFA090-A030-40E4-91F4-99FB32A2E45B}" type="parTrans" cxnId="{E6255334-4E6C-466C-B1C7-ECA56C122DEC}">
      <dgm:prSet/>
      <dgm:spPr/>
      <dgm:t>
        <a:bodyPr/>
        <a:lstStyle/>
        <a:p>
          <a:endParaRPr lang="en-US"/>
        </a:p>
      </dgm:t>
    </dgm:pt>
    <dgm:pt modelId="{37FA493E-1F94-478A-ACC2-FD1E9E95E7AA}" type="sibTrans" cxnId="{E6255334-4E6C-466C-B1C7-ECA56C122DEC}">
      <dgm:prSet/>
      <dgm:spPr/>
      <dgm:t>
        <a:bodyPr/>
        <a:lstStyle/>
        <a:p>
          <a:endParaRPr lang="en-US"/>
        </a:p>
      </dgm:t>
    </dgm:pt>
    <dgm:pt modelId="{8B28656D-1580-4DDD-834A-C4D2F513E40B}">
      <dgm:prSet/>
      <dgm:spPr/>
      <dgm:t>
        <a:bodyPr/>
        <a:lstStyle/>
        <a:p>
          <a:r>
            <a:rPr lang="en-US"/>
            <a:t>Ability to download latest technical data of any stock.</a:t>
          </a:r>
        </a:p>
      </dgm:t>
    </dgm:pt>
    <dgm:pt modelId="{26BCAB5D-EB4F-4F96-9E62-E4E7942C9C8A}" type="parTrans" cxnId="{6CF9F07F-46F1-4C8B-ADCE-DE735C71E983}">
      <dgm:prSet/>
      <dgm:spPr/>
      <dgm:t>
        <a:bodyPr/>
        <a:lstStyle/>
        <a:p>
          <a:endParaRPr lang="en-US"/>
        </a:p>
      </dgm:t>
    </dgm:pt>
    <dgm:pt modelId="{191B4E5C-D1FA-4821-8DB7-B8C7EEFC813E}" type="sibTrans" cxnId="{6CF9F07F-46F1-4C8B-ADCE-DE735C71E983}">
      <dgm:prSet/>
      <dgm:spPr/>
      <dgm:t>
        <a:bodyPr/>
        <a:lstStyle/>
        <a:p>
          <a:endParaRPr lang="en-US"/>
        </a:p>
      </dgm:t>
    </dgm:pt>
    <dgm:pt modelId="{EB3AB151-8B94-4473-B087-1FA9B4FEEF18}">
      <dgm:prSet/>
      <dgm:spPr/>
      <dgm:t>
        <a:bodyPr/>
        <a:lstStyle/>
        <a:p>
          <a:r>
            <a:rPr lang="en-US"/>
            <a:t>Pre-process data into required format.</a:t>
          </a:r>
        </a:p>
      </dgm:t>
    </dgm:pt>
    <dgm:pt modelId="{BE2FC957-7AED-49F1-8EF0-6432261CD48D}" type="parTrans" cxnId="{031A4A3B-8C95-494E-A72C-537A4B4F2257}">
      <dgm:prSet/>
      <dgm:spPr/>
      <dgm:t>
        <a:bodyPr/>
        <a:lstStyle/>
        <a:p>
          <a:endParaRPr lang="en-US"/>
        </a:p>
      </dgm:t>
    </dgm:pt>
    <dgm:pt modelId="{A5B265B9-97D2-4886-A96D-D387F52AE3A1}" type="sibTrans" cxnId="{031A4A3B-8C95-494E-A72C-537A4B4F2257}">
      <dgm:prSet/>
      <dgm:spPr/>
      <dgm:t>
        <a:bodyPr/>
        <a:lstStyle/>
        <a:p>
          <a:endParaRPr lang="en-US"/>
        </a:p>
      </dgm:t>
    </dgm:pt>
    <dgm:pt modelId="{AE374263-0D76-4C40-A9CB-499CBECDC7AA}">
      <dgm:prSet/>
      <dgm:spPr/>
      <dgm:t>
        <a:bodyPr/>
        <a:lstStyle/>
        <a:p>
          <a:r>
            <a:rPr lang="en-US"/>
            <a:t>Build a neural network which can use the data to predict stock price. </a:t>
          </a:r>
        </a:p>
      </dgm:t>
    </dgm:pt>
    <dgm:pt modelId="{3C89AE9F-18F2-41D9-B46A-BD8A9DEC19BA}" type="parTrans" cxnId="{B1A78642-CC38-4C6B-9905-BD77A0E15A73}">
      <dgm:prSet/>
      <dgm:spPr/>
      <dgm:t>
        <a:bodyPr/>
        <a:lstStyle/>
        <a:p>
          <a:endParaRPr lang="en-US"/>
        </a:p>
      </dgm:t>
    </dgm:pt>
    <dgm:pt modelId="{EE909195-BD3C-4EFB-8B0E-E8F0F38EB31E}" type="sibTrans" cxnId="{B1A78642-CC38-4C6B-9905-BD77A0E15A73}">
      <dgm:prSet/>
      <dgm:spPr/>
      <dgm:t>
        <a:bodyPr/>
        <a:lstStyle/>
        <a:p>
          <a:endParaRPr lang="en-US"/>
        </a:p>
      </dgm:t>
    </dgm:pt>
    <dgm:pt modelId="{3B549F59-16AD-44DC-A68B-A3536C014045}">
      <dgm:prSet/>
      <dgm:spPr/>
      <dgm:t>
        <a:bodyPr/>
        <a:lstStyle/>
        <a:p>
          <a:r>
            <a:rPr lang="en-US"/>
            <a:t>Adjust hyper parameters to observe impact of results.</a:t>
          </a:r>
        </a:p>
      </dgm:t>
    </dgm:pt>
    <dgm:pt modelId="{81E7C8AB-399C-4F2A-B773-712192C7D2C7}" type="parTrans" cxnId="{6486583F-5411-47B6-BE96-07977B9A68B9}">
      <dgm:prSet/>
      <dgm:spPr/>
      <dgm:t>
        <a:bodyPr/>
        <a:lstStyle/>
        <a:p>
          <a:endParaRPr lang="en-US"/>
        </a:p>
      </dgm:t>
    </dgm:pt>
    <dgm:pt modelId="{9400C604-AD6E-4A27-8FBF-FCC9DCE35BCE}" type="sibTrans" cxnId="{6486583F-5411-47B6-BE96-07977B9A68B9}">
      <dgm:prSet/>
      <dgm:spPr/>
      <dgm:t>
        <a:bodyPr/>
        <a:lstStyle/>
        <a:p>
          <a:endParaRPr lang="en-US"/>
        </a:p>
      </dgm:t>
    </dgm:pt>
    <dgm:pt modelId="{69C72115-D552-4CEB-965D-DEE9B92E85DC}">
      <dgm:prSet/>
      <dgm:spPr/>
      <dgm:t>
        <a:bodyPr/>
        <a:lstStyle/>
        <a:p>
          <a:r>
            <a:rPr lang="en-US"/>
            <a:t>Produce chart &amp; Table for predicted future price.</a:t>
          </a:r>
        </a:p>
      </dgm:t>
    </dgm:pt>
    <dgm:pt modelId="{326F102E-E88B-4191-BF9C-74AAB0F3FA52}" type="parTrans" cxnId="{328373B8-AFCF-492E-863F-2B6C289915DB}">
      <dgm:prSet/>
      <dgm:spPr/>
      <dgm:t>
        <a:bodyPr/>
        <a:lstStyle/>
        <a:p>
          <a:endParaRPr lang="en-US"/>
        </a:p>
      </dgm:t>
    </dgm:pt>
    <dgm:pt modelId="{0EF97C02-E16A-49A2-80F0-4368359B37D9}" type="sibTrans" cxnId="{328373B8-AFCF-492E-863F-2B6C289915DB}">
      <dgm:prSet/>
      <dgm:spPr/>
      <dgm:t>
        <a:bodyPr/>
        <a:lstStyle/>
        <a:p>
          <a:endParaRPr lang="en-US"/>
        </a:p>
      </dgm:t>
    </dgm:pt>
    <dgm:pt modelId="{8102EBFA-6108-4255-9ABE-5389C8C51D28}" type="pres">
      <dgm:prSet presAssocID="{5D461BC3-BB9D-4092-B45A-8580C85B8C5B}" presName="linear" presStyleCnt="0">
        <dgm:presLayoutVars>
          <dgm:animLvl val="lvl"/>
          <dgm:resizeHandles val="exact"/>
        </dgm:presLayoutVars>
      </dgm:prSet>
      <dgm:spPr/>
    </dgm:pt>
    <dgm:pt modelId="{15703D71-4D35-494F-884A-666854D675DD}" type="pres">
      <dgm:prSet presAssocID="{143A14C3-DA6A-4071-8D96-230A61E2EF1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192E673-0A5C-4A33-B40C-38103F0CEFD4}" type="pres">
      <dgm:prSet presAssocID="{37FA493E-1F94-478A-ACC2-FD1E9E95E7AA}" presName="spacer" presStyleCnt="0"/>
      <dgm:spPr/>
    </dgm:pt>
    <dgm:pt modelId="{19285B14-8B95-417D-A73C-0D8AB402D029}" type="pres">
      <dgm:prSet presAssocID="{8B28656D-1580-4DDD-834A-C4D2F513E40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6721865-16EF-4FAE-B7D4-F4C3102BFBD8}" type="pres">
      <dgm:prSet presAssocID="{191B4E5C-D1FA-4821-8DB7-B8C7EEFC813E}" presName="spacer" presStyleCnt="0"/>
      <dgm:spPr/>
    </dgm:pt>
    <dgm:pt modelId="{8BD68BF7-1CBC-4A4F-89FA-858E93E31E85}" type="pres">
      <dgm:prSet presAssocID="{EB3AB151-8B94-4473-B087-1FA9B4FEEF1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76306A3-37D8-4B49-89D4-8716F1B01D21}" type="pres">
      <dgm:prSet presAssocID="{A5B265B9-97D2-4886-A96D-D387F52AE3A1}" presName="spacer" presStyleCnt="0"/>
      <dgm:spPr/>
    </dgm:pt>
    <dgm:pt modelId="{F2822457-2248-4705-89B9-A348ADB897F5}" type="pres">
      <dgm:prSet presAssocID="{AE374263-0D76-4C40-A9CB-499CBECDC7A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ED465C4-71FC-44EC-B1A2-AE1DD776E7B8}" type="pres">
      <dgm:prSet presAssocID="{EE909195-BD3C-4EFB-8B0E-E8F0F38EB31E}" presName="spacer" presStyleCnt="0"/>
      <dgm:spPr/>
    </dgm:pt>
    <dgm:pt modelId="{2CFA76B2-DC6A-4F53-84D6-8E6146AB3FB7}" type="pres">
      <dgm:prSet presAssocID="{3B549F59-16AD-44DC-A68B-A3536C01404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4A2F9AA-93A3-42E4-93CF-17BBCBB58960}" type="pres">
      <dgm:prSet presAssocID="{9400C604-AD6E-4A27-8FBF-FCC9DCE35BCE}" presName="spacer" presStyleCnt="0"/>
      <dgm:spPr/>
    </dgm:pt>
    <dgm:pt modelId="{F6CFBE9A-6D9C-494A-8C6B-43009E97EDED}" type="pres">
      <dgm:prSet presAssocID="{69C72115-D552-4CEB-965D-DEE9B92E85D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E58E902-20C0-486F-BC20-9B0803E9940D}" type="presOf" srcId="{5D461BC3-BB9D-4092-B45A-8580C85B8C5B}" destId="{8102EBFA-6108-4255-9ABE-5389C8C51D28}" srcOrd="0" destOrd="0" presId="urn:microsoft.com/office/officeart/2005/8/layout/vList2"/>
    <dgm:cxn modelId="{CA50E715-47F2-49BE-9F9C-63B66E6832DD}" type="presOf" srcId="{69C72115-D552-4CEB-965D-DEE9B92E85DC}" destId="{F6CFBE9A-6D9C-494A-8C6B-43009E97EDED}" srcOrd="0" destOrd="0" presId="urn:microsoft.com/office/officeart/2005/8/layout/vList2"/>
    <dgm:cxn modelId="{E6255334-4E6C-466C-B1C7-ECA56C122DEC}" srcId="{5D461BC3-BB9D-4092-B45A-8580C85B8C5B}" destId="{143A14C3-DA6A-4071-8D96-230A61E2EF10}" srcOrd="0" destOrd="0" parTransId="{C9FFA090-A030-40E4-91F4-99FB32A2E45B}" sibTransId="{37FA493E-1F94-478A-ACC2-FD1E9E95E7AA}"/>
    <dgm:cxn modelId="{031A4A3B-8C95-494E-A72C-537A4B4F2257}" srcId="{5D461BC3-BB9D-4092-B45A-8580C85B8C5B}" destId="{EB3AB151-8B94-4473-B087-1FA9B4FEEF18}" srcOrd="2" destOrd="0" parTransId="{BE2FC957-7AED-49F1-8EF0-6432261CD48D}" sibTransId="{A5B265B9-97D2-4886-A96D-D387F52AE3A1}"/>
    <dgm:cxn modelId="{3184A43E-E742-4E0C-ACA6-F83F27145723}" type="presOf" srcId="{AE374263-0D76-4C40-A9CB-499CBECDC7AA}" destId="{F2822457-2248-4705-89B9-A348ADB897F5}" srcOrd="0" destOrd="0" presId="urn:microsoft.com/office/officeart/2005/8/layout/vList2"/>
    <dgm:cxn modelId="{6486583F-5411-47B6-BE96-07977B9A68B9}" srcId="{5D461BC3-BB9D-4092-B45A-8580C85B8C5B}" destId="{3B549F59-16AD-44DC-A68B-A3536C014045}" srcOrd="4" destOrd="0" parTransId="{81E7C8AB-399C-4F2A-B773-712192C7D2C7}" sibTransId="{9400C604-AD6E-4A27-8FBF-FCC9DCE35BCE}"/>
    <dgm:cxn modelId="{B1A78642-CC38-4C6B-9905-BD77A0E15A73}" srcId="{5D461BC3-BB9D-4092-B45A-8580C85B8C5B}" destId="{AE374263-0D76-4C40-A9CB-499CBECDC7AA}" srcOrd="3" destOrd="0" parTransId="{3C89AE9F-18F2-41D9-B46A-BD8A9DEC19BA}" sibTransId="{EE909195-BD3C-4EFB-8B0E-E8F0F38EB31E}"/>
    <dgm:cxn modelId="{01F16259-9C66-46A4-8706-CD1F9F9BAAA3}" type="presOf" srcId="{8B28656D-1580-4DDD-834A-C4D2F513E40B}" destId="{19285B14-8B95-417D-A73C-0D8AB402D029}" srcOrd="0" destOrd="0" presId="urn:microsoft.com/office/officeart/2005/8/layout/vList2"/>
    <dgm:cxn modelId="{6CF9F07F-46F1-4C8B-ADCE-DE735C71E983}" srcId="{5D461BC3-BB9D-4092-B45A-8580C85B8C5B}" destId="{8B28656D-1580-4DDD-834A-C4D2F513E40B}" srcOrd="1" destOrd="0" parTransId="{26BCAB5D-EB4F-4F96-9E62-E4E7942C9C8A}" sibTransId="{191B4E5C-D1FA-4821-8DB7-B8C7EEFC813E}"/>
    <dgm:cxn modelId="{9E69EC9A-F2CD-4B30-85DA-202231490172}" type="presOf" srcId="{EB3AB151-8B94-4473-B087-1FA9B4FEEF18}" destId="{8BD68BF7-1CBC-4A4F-89FA-858E93E31E85}" srcOrd="0" destOrd="0" presId="urn:microsoft.com/office/officeart/2005/8/layout/vList2"/>
    <dgm:cxn modelId="{328373B8-AFCF-492E-863F-2B6C289915DB}" srcId="{5D461BC3-BB9D-4092-B45A-8580C85B8C5B}" destId="{69C72115-D552-4CEB-965D-DEE9B92E85DC}" srcOrd="5" destOrd="0" parTransId="{326F102E-E88B-4191-BF9C-74AAB0F3FA52}" sibTransId="{0EF97C02-E16A-49A2-80F0-4368359B37D9}"/>
    <dgm:cxn modelId="{D1AF5ED4-2092-4F03-B355-98D26BAB3A59}" type="presOf" srcId="{143A14C3-DA6A-4071-8D96-230A61E2EF10}" destId="{15703D71-4D35-494F-884A-666854D675DD}" srcOrd="0" destOrd="0" presId="urn:microsoft.com/office/officeart/2005/8/layout/vList2"/>
    <dgm:cxn modelId="{B7950BF4-C850-429C-9CAF-2B4DD3089E18}" type="presOf" srcId="{3B549F59-16AD-44DC-A68B-A3536C014045}" destId="{2CFA76B2-DC6A-4F53-84D6-8E6146AB3FB7}" srcOrd="0" destOrd="0" presId="urn:microsoft.com/office/officeart/2005/8/layout/vList2"/>
    <dgm:cxn modelId="{FC462961-ACB2-4330-AF17-77B2BBA3ACE7}" type="presParOf" srcId="{8102EBFA-6108-4255-9ABE-5389C8C51D28}" destId="{15703D71-4D35-494F-884A-666854D675DD}" srcOrd="0" destOrd="0" presId="urn:microsoft.com/office/officeart/2005/8/layout/vList2"/>
    <dgm:cxn modelId="{11941132-5545-4C86-A4FF-B4D3FE94488F}" type="presParOf" srcId="{8102EBFA-6108-4255-9ABE-5389C8C51D28}" destId="{6192E673-0A5C-4A33-B40C-38103F0CEFD4}" srcOrd="1" destOrd="0" presId="urn:microsoft.com/office/officeart/2005/8/layout/vList2"/>
    <dgm:cxn modelId="{9D69DB9D-77A8-43FE-9D7B-177C33A71C80}" type="presParOf" srcId="{8102EBFA-6108-4255-9ABE-5389C8C51D28}" destId="{19285B14-8B95-417D-A73C-0D8AB402D029}" srcOrd="2" destOrd="0" presId="urn:microsoft.com/office/officeart/2005/8/layout/vList2"/>
    <dgm:cxn modelId="{3ABDE76D-841E-49FF-9FE1-D56D0DDE0D0A}" type="presParOf" srcId="{8102EBFA-6108-4255-9ABE-5389C8C51D28}" destId="{26721865-16EF-4FAE-B7D4-F4C3102BFBD8}" srcOrd="3" destOrd="0" presId="urn:microsoft.com/office/officeart/2005/8/layout/vList2"/>
    <dgm:cxn modelId="{F0961C63-1110-4257-BC9E-9F3DAC9D666D}" type="presParOf" srcId="{8102EBFA-6108-4255-9ABE-5389C8C51D28}" destId="{8BD68BF7-1CBC-4A4F-89FA-858E93E31E85}" srcOrd="4" destOrd="0" presId="urn:microsoft.com/office/officeart/2005/8/layout/vList2"/>
    <dgm:cxn modelId="{747DE760-9A67-4D17-954C-7C37E7BA3315}" type="presParOf" srcId="{8102EBFA-6108-4255-9ABE-5389C8C51D28}" destId="{476306A3-37D8-4B49-89D4-8716F1B01D21}" srcOrd="5" destOrd="0" presId="urn:microsoft.com/office/officeart/2005/8/layout/vList2"/>
    <dgm:cxn modelId="{B48E4D42-1FF6-446F-A08D-FF17EA394A1A}" type="presParOf" srcId="{8102EBFA-6108-4255-9ABE-5389C8C51D28}" destId="{F2822457-2248-4705-89B9-A348ADB897F5}" srcOrd="6" destOrd="0" presId="urn:microsoft.com/office/officeart/2005/8/layout/vList2"/>
    <dgm:cxn modelId="{F08DB4C5-1A30-4712-84E2-34F0EFEA60A9}" type="presParOf" srcId="{8102EBFA-6108-4255-9ABE-5389C8C51D28}" destId="{6ED465C4-71FC-44EC-B1A2-AE1DD776E7B8}" srcOrd="7" destOrd="0" presId="urn:microsoft.com/office/officeart/2005/8/layout/vList2"/>
    <dgm:cxn modelId="{CB6EEAFD-6426-40BC-AD93-AB7E229CFA24}" type="presParOf" srcId="{8102EBFA-6108-4255-9ABE-5389C8C51D28}" destId="{2CFA76B2-DC6A-4F53-84D6-8E6146AB3FB7}" srcOrd="8" destOrd="0" presId="urn:microsoft.com/office/officeart/2005/8/layout/vList2"/>
    <dgm:cxn modelId="{2AD97111-0E48-4FD0-88BA-E29140C67F03}" type="presParOf" srcId="{8102EBFA-6108-4255-9ABE-5389C8C51D28}" destId="{94A2F9AA-93A3-42E4-93CF-17BBCBB58960}" srcOrd="9" destOrd="0" presId="urn:microsoft.com/office/officeart/2005/8/layout/vList2"/>
    <dgm:cxn modelId="{3B0D7D3A-3841-475F-8C9C-93C20AA53637}" type="presParOf" srcId="{8102EBFA-6108-4255-9ABE-5389C8C51D28}" destId="{F6CFBE9A-6D9C-494A-8C6B-43009E97EDE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4197D-BC3F-40B5-843F-2E2036A00F4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4F6BAA-6604-4B93-B867-87225171FC9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The API allows only 5 queries per minute</a:t>
          </a:r>
        </a:p>
      </dgm:t>
    </dgm:pt>
    <dgm:pt modelId="{141A735B-BA62-4934-BA9E-2E209126C50D}" type="parTrans" cxnId="{C4C5C981-64BB-41C5-8230-1CD47C016BF5}">
      <dgm:prSet/>
      <dgm:spPr/>
      <dgm:t>
        <a:bodyPr/>
        <a:lstStyle/>
        <a:p>
          <a:endParaRPr lang="en-US"/>
        </a:p>
      </dgm:t>
    </dgm:pt>
    <dgm:pt modelId="{6209BCA4-F2EA-45E8-A2CF-1DA2593E4618}" type="sibTrans" cxnId="{C4C5C981-64BB-41C5-8230-1CD47C016BF5}">
      <dgm:prSet/>
      <dgm:spPr/>
      <dgm:t>
        <a:bodyPr/>
        <a:lstStyle/>
        <a:p>
          <a:endParaRPr lang="en-US"/>
        </a:p>
      </dgm:t>
    </dgm:pt>
    <dgm:pt modelId="{18254B80-49A6-44A5-AB89-5D8FC6700D18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Using the API  Downloaded following data</a:t>
          </a:r>
        </a:p>
      </dgm:t>
    </dgm:pt>
    <dgm:pt modelId="{20C254E6-5ABC-4732-BC2C-088CE077500E}" type="parTrans" cxnId="{EFFAB865-F958-48A4-98A5-0D6B1240A2C9}">
      <dgm:prSet/>
      <dgm:spPr/>
      <dgm:t>
        <a:bodyPr/>
        <a:lstStyle/>
        <a:p>
          <a:endParaRPr lang="en-US"/>
        </a:p>
      </dgm:t>
    </dgm:pt>
    <dgm:pt modelId="{1C69A593-33BD-440A-8767-653AD094D122}" type="sibTrans" cxnId="{EFFAB865-F958-48A4-98A5-0D6B1240A2C9}">
      <dgm:prSet/>
      <dgm:spPr/>
      <dgm:t>
        <a:bodyPr/>
        <a:lstStyle/>
        <a:p>
          <a:endParaRPr lang="en-US"/>
        </a:p>
      </dgm:t>
    </dgm:pt>
    <dgm:pt modelId="{6C79F092-F4CC-4B59-AE77-01425E751C47}">
      <dgm:prSet/>
      <dgm:spPr/>
      <dgm:t>
        <a:bodyPr/>
        <a:lstStyle/>
        <a:p>
          <a:r>
            <a:rPr lang="en-US"/>
            <a:t>Stock price :high, low, open, close, volume</a:t>
          </a:r>
        </a:p>
      </dgm:t>
    </dgm:pt>
    <dgm:pt modelId="{1CCAFB4E-D2F0-4168-9691-B54341A91CAF}" type="parTrans" cxnId="{1C0E20F0-2E2A-4697-99B8-F00908B49773}">
      <dgm:prSet/>
      <dgm:spPr/>
      <dgm:t>
        <a:bodyPr/>
        <a:lstStyle/>
        <a:p>
          <a:endParaRPr lang="en-US"/>
        </a:p>
      </dgm:t>
    </dgm:pt>
    <dgm:pt modelId="{F8B24B5E-B75C-495A-9C2E-78E7B9AECDC3}" type="sibTrans" cxnId="{1C0E20F0-2E2A-4697-99B8-F00908B49773}">
      <dgm:prSet/>
      <dgm:spPr/>
      <dgm:t>
        <a:bodyPr/>
        <a:lstStyle/>
        <a:p>
          <a:endParaRPr lang="en-US"/>
        </a:p>
      </dgm:t>
    </dgm:pt>
    <dgm:pt modelId="{04851169-C1BB-4885-B093-19B21AA585B3}">
      <dgm:prSet/>
      <dgm:spPr/>
      <dgm:t>
        <a:bodyPr/>
        <a:lstStyle/>
        <a:p>
          <a:r>
            <a:rPr lang="en-US"/>
            <a:t>Simple Moving Average (SMA)</a:t>
          </a:r>
        </a:p>
      </dgm:t>
    </dgm:pt>
    <dgm:pt modelId="{E9BA1A3A-BB8A-4932-A803-C76A9B4922E1}" type="parTrans" cxnId="{118810A2-92FE-49BE-BBCD-7A58958B612A}">
      <dgm:prSet/>
      <dgm:spPr/>
      <dgm:t>
        <a:bodyPr/>
        <a:lstStyle/>
        <a:p>
          <a:endParaRPr lang="en-US"/>
        </a:p>
      </dgm:t>
    </dgm:pt>
    <dgm:pt modelId="{68506BB3-EA13-4C53-8E13-DD3848D68BCE}" type="sibTrans" cxnId="{118810A2-92FE-49BE-BBCD-7A58958B612A}">
      <dgm:prSet/>
      <dgm:spPr/>
      <dgm:t>
        <a:bodyPr/>
        <a:lstStyle/>
        <a:p>
          <a:endParaRPr lang="en-US"/>
        </a:p>
      </dgm:t>
    </dgm:pt>
    <dgm:pt modelId="{A9976FEA-6B31-4F29-878C-92582B00F1C7}">
      <dgm:prSet/>
      <dgm:spPr/>
      <dgm:t>
        <a:bodyPr/>
        <a:lstStyle/>
        <a:p>
          <a:r>
            <a:rPr lang="en-US"/>
            <a:t>Stochastic Indicator (STOCH)</a:t>
          </a:r>
        </a:p>
      </dgm:t>
    </dgm:pt>
    <dgm:pt modelId="{E393A86D-C37C-42DF-96E1-6192DBC6A013}" type="parTrans" cxnId="{5B443A98-CB39-4C6B-AC11-BC27BE75B12A}">
      <dgm:prSet/>
      <dgm:spPr/>
      <dgm:t>
        <a:bodyPr/>
        <a:lstStyle/>
        <a:p>
          <a:endParaRPr lang="en-US"/>
        </a:p>
      </dgm:t>
    </dgm:pt>
    <dgm:pt modelId="{CFD290FE-1807-4D07-84EC-ABF75097C398}" type="sibTrans" cxnId="{5B443A98-CB39-4C6B-AC11-BC27BE75B12A}">
      <dgm:prSet/>
      <dgm:spPr/>
      <dgm:t>
        <a:bodyPr/>
        <a:lstStyle/>
        <a:p>
          <a:endParaRPr lang="en-US"/>
        </a:p>
      </dgm:t>
    </dgm:pt>
    <dgm:pt modelId="{D8B968E8-17F3-427E-BBC9-8647BFB363F8}">
      <dgm:prSet/>
      <dgm:spPr/>
      <dgm:t>
        <a:bodyPr/>
        <a:lstStyle/>
        <a:p>
          <a:r>
            <a:rPr lang="en-US"/>
            <a:t>On Balance Volume (OBV)</a:t>
          </a:r>
        </a:p>
      </dgm:t>
    </dgm:pt>
    <dgm:pt modelId="{8DDD5D6B-98FF-49D9-BC16-106410FCD2DD}" type="parTrans" cxnId="{FB73EDBF-359C-473D-BEAC-EBDAB3AB20C8}">
      <dgm:prSet/>
      <dgm:spPr/>
      <dgm:t>
        <a:bodyPr/>
        <a:lstStyle/>
        <a:p>
          <a:endParaRPr lang="en-US"/>
        </a:p>
      </dgm:t>
    </dgm:pt>
    <dgm:pt modelId="{67A99777-A516-4119-8CAA-305C584F7ADB}" type="sibTrans" cxnId="{FB73EDBF-359C-473D-BEAC-EBDAB3AB20C8}">
      <dgm:prSet/>
      <dgm:spPr/>
      <dgm:t>
        <a:bodyPr/>
        <a:lstStyle/>
        <a:p>
          <a:endParaRPr lang="en-US"/>
        </a:p>
      </dgm:t>
    </dgm:pt>
    <dgm:pt modelId="{EF981D03-F7AF-4DE7-959B-974559ACF1E6}">
      <dgm:prSet/>
      <dgm:spPr/>
      <dgm:t>
        <a:bodyPr/>
        <a:lstStyle/>
        <a:p>
          <a:r>
            <a:rPr lang="en-US"/>
            <a:t>Moving Average Convergence Divergence (MACD)</a:t>
          </a:r>
        </a:p>
      </dgm:t>
    </dgm:pt>
    <dgm:pt modelId="{AE43CA99-84CA-4C28-991E-758CBD0C4DBD}" type="parTrans" cxnId="{804B1D29-99CF-4964-8231-A71D068BEE44}">
      <dgm:prSet/>
      <dgm:spPr/>
      <dgm:t>
        <a:bodyPr/>
        <a:lstStyle/>
        <a:p>
          <a:endParaRPr lang="en-US"/>
        </a:p>
      </dgm:t>
    </dgm:pt>
    <dgm:pt modelId="{08E5215C-303C-41D6-A58D-C96168518095}" type="sibTrans" cxnId="{804B1D29-99CF-4964-8231-A71D068BEE44}">
      <dgm:prSet/>
      <dgm:spPr/>
      <dgm:t>
        <a:bodyPr/>
        <a:lstStyle/>
        <a:p>
          <a:endParaRPr lang="en-US"/>
        </a:p>
      </dgm:t>
    </dgm:pt>
    <dgm:pt modelId="{BB09D67F-3C75-4C1A-8E05-54416415564A}" type="pres">
      <dgm:prSet presAssocID="{B274197D-BC3F-40B5-843F-2E2036A00F49}" presName="linear" presStyleCnt="0">
        <dgm:presLayoutVars>
          <dgm:animLvl val="lvl"/>
          <dgm:resizeHandles val="exact"/>
        </dgm:presLayoutVars>
      </dgm:prSet>
      <dgm:spPr/>
    </dgm:pt>
    <dgm:pt modelId="{0DDF5858-DA51-4A56-B256-1B30261423CC}" type="pres">
      <dgm:prSet presAssocID="{A74F6BAA-6604-4B93-B867-87225171FC9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3EC154-C2AB-43B8-9440-2F90203FC29E}" type="pres">
      <dgm:prSet presAssocID="{6209BCA4-F2EA-45E8-A2CF-1DA2593E4618}" presName="spacer" presStyleCnt="0"/>
      <dgm:spPr/>
    </dgm:pt>
    <dgm:pt modelId="{81C25BEA-E89F-404E-B58C-1DDBAA11A595}" type="pres">
      <dgm:prSet presAssocID="{18254B80-49A6-44A5-AB89-5D8FC6700D1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1E7E72B-D5FC-4994-8AE4-D56035DB3498}" type="pres">
      <dgm:prSet presAssocID="{18254B80-49A6-44A5-AB89-5D8FC6700D1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04B1D29-99CF-4964-8231-A71D068BEE44}" srcId="{18254B80-49A6-44A5-AB89-5D8FC6700D18}" destId="{EF981D03-F7AF-4DE7-959B-974559ACF1E6}" srcOrd="4" destOrd="0" parTransId="{AE43CA99-84CA-4C28-991E-758CBD0C4DBD}" sibTransId="{08E5215C-303C-41D6-A58D-C96168518095}"/>
    <dgm:cxn modelId="{EFFAB865-F958-48A4-98A5-0D6B1240A2C9}" srcId="{B274197D-BC3F-40B5-843F-2E2036A00F49}" destId="{18254B80-49A6-44A5-AB89-5D8FC6700D18}" srcOrd="1" destOrd="0" parTransId="{20C254E6-5ABC-4732-BC2C-088CE077500E}" sibTransId="{1C69A593-33BD-440A-8767-653AD094D122}"/>
    <dgm:cxn modelId="{E9A3E150-7524-425C-9D72-8039BF7B19C2}" type="presOf" srcId="{D8B968E8-17F3-427E-BBC9-8647BFB363F8}" destId="{21E7E72B-D5FC-4994-8AE4-D56035DB3498}" srcOrd="0" destOrd="3" presId="urn:microsoft.com/office/officeart/2005/8/layout/vList2"/>
    <dgm:cxn modelId="{C4C5C981-64BB-41C5-8230-1CD47C016BF5}" srcId="{B274197D-BC3F-40B5-843F-2E2036A00F49}" destId="{A74F6BAA-6604-4B93-B867-87225171FC9D}" srcOrd="0" destOrd="0" parTransId="{141A735B-BA62-4934-BA9E-2E209126C50D}" sibTransId="{6209BCA4-F2EA-45E8-A2CF-1DA2593E4618}"/>
    <dgm:cxn modelId="{9975F68E-2879-4E33-A93E-9E49718AD85C}" type="presOf" srcId="{EF981D03-F7AF-4DE7-959B-974559ACF1E6}" destId="{21E7E72B-D5FC-4994-8AE4-D56035DB3498}" srcOrd="0" destOrd="4" presId="urn:microsoft.com/office/officeart/2005/8/layout/vList2"/>
    <dgm:cxn modelId="{5B443A98-CB39-4C6B-AC11-BC27BE75B12A}" srcId="{18254B80-49A6-44A5-AB89-5D8FC6700D18}" destId="{A9976FEA-6B31-4F29-878C-92582B00F1C7}" srcOrd="2" destOrd="0" parTransId="{E393A86D-C37C-42DF-96E1-6192DBC6A013}" sibTransId="{CFD290FE-1807-4D07-84EC-ABF75097C398}"/>
    <dgm:cxn modelId="{DF6CAA9B-1493-4BE4-BDC3-C0FE870B5C12}" type="presOf" srcId="{04851169-C1BB-4885-B093-19B21AA585B3}" destId="{21E7E72B-D5FC-4994-8AE4-D56035DB3498}" srcOrd="0" destOrd="1" presId="urn:microsoft.com/office/officeart/2005/8/layout/vList2"/>
    <dgm:cxn modelId="{118810A2-92FE-49BE-BBCD-7A58958B612A}" srcId="{18254B80-49A6-44A5-AB89-5D8FC6700D18}" destId="{04851169-C1BB-4885-B093-19B21AA585B3}" srcOrd="1" destOrd="0" parTransId="{E9BA1A3A-BB8A-4932-A803-C76A9B4922E1}" sibTransId="{68506BB3-EA13-4C53-8E13-DD3848D68BCE}"/>
    <dgm:cxn modelId="{20C9A4BA-9EA1-4B73-9CCB-BD9ECD98B74F}" type="presOf" srcId="{A9976FEA-6B31-4F29-878C-92582B00F1C7}" destId="{21E7E72B-D5FC-4994-8AE4-D56035DB3498}" srcOrd="0" destOrd="2" presId="urn:microsoft.com/office/officeart/2005/8/layout/vList2"/>
    <dgm:cxn modelId="{FB73EDBF-359C-473D-BEAC-EBDAB3AB20C8}" srcId="{18254B80-49A6-44A5-AB89-5D8FC6700D18}" destId="{D8B968E8-17F3-427E-BBC9-8647BFB363F8}" srcOrd="3" destOrd="0" parTransId="{8DDD5D6B-98FF-49D9-BC16-106410FCD2DD}" sibTransId="{67A99777-A516-4119-8CAA-305C584F7ADB}"/>
    <dgm:cxn modelId="{04A748C1-A8D1-49AF-B5D1-1561B74C1872}" type="presOf" srcId="{B274197D-BC3F-40B5-843F-2E2036A00F49}" destId="{BB09D67F-3C75-4C1A-8E05-54416415564A}" srcOrd="0" destOrd="0" presId="urn:microsoft.com/office/officeart/2005/8/layout/vList2"/>
    <dgm:cxn modelId="{18CE58CC-E61F-42CA-A9F9-CC77A554372F}" type="presOf" srcId="{A74F6BAA-6604-4B93-B867-87225171FC9D}" destId="{0DDF5858-DA51-4A56-B256-1B30261423CC}" srcOrd="0" destOrd="0" presId="urn:microsoft.com/office/officeart/2005/8/layout/vList2"/>
    <dgm:cxn modelId="{1C0E20F0-2E2A-4697-99B8-F00908B49773}" srcId="{18254B80-49A6-44A5-AB89-5D8FC6700D18}" destId="{6C79F092-F4CC-4B59-AE77-01425E751C47}" srcOrd="0" destOrd="0" parTransId="{1CCAFB4E-D2F0-4168-9691-B54341A91CAF}" sibTransId="{F8B24B5E-B75C-495A-9C2E-78E7B9AECDC3}"/>
    <dgm:cxn modelId="{68C06AF6-5A08-49E7-A713-397547BA6B95}" type="presOf" srcId="{6C79F092-F4CC-4B59-AE77-01425E751C47}" destId="{21E7E72B-D5FC-4994-8AE4-D56035DB3498}" srcOrd="0" destOrd="0" presId="urn:microsoft.com/office/officeart/2005/8/layout/vList2"/>
    <dgm:cxn modelId="{D81314F9-D99D-4936-BB53-9629E37D9C92}" type="presOf" srcId="{18254B80-49A6-44A5-AB89-5D8FC6700D18}" destId="{81C25BEA-E89F-404E-B58C-1DDBAA11A595}" srcOrd="0" destOrd="0" presId="urn:microsoft.com/office/officeart/2005/8/layout/vList2"/>
    <dgm:cxn modelId="{A3457551-32D3-4197-AC13-9B55C2DD5075}" type="presParOf" srcId="{BB09D67F-3C75-4C1A-8E05-54416415564A}" destId="{0DDF5858-DA51-4A56-B256-1B30261423CC}" srcOrd="0" destOrd="0" presId="urn:microsoft.com/office/officeart/2005/8/layout/vList2"/>
    <dgm:cxn modelId="{455901F7-3628-44E5-8D90-106F9250938C}" type="presParOf" srcId="{BB09D67F-3C75-4C1A-8E05-54416415564A}" destId="{393EC154-C2AB-43B8-9440-2F90203FC29E}" srcOrd="1" destOrd="0" presId="urn:microsoft.com/office/officeart/2005/8/layout/vList2"/>
    <dgm:cxn modelId="{D341B729-F09E-4AC2-81C2-7257FD68BC62}" type="presParOf" srcId="{BB09D67F-3C75-4C1A-8E05-54416415564A}" destId="{81C25BEA-E89F-404E-B58C-1DDBAA11A595}" srcOrd="2" destOrd="0" presId="urn:microsoft.com/office/officeart/2005/8/layout/vList2"/>
    <dgm:cxn modelId="{7B214AE8-D077-4F30-9637-F583B7FC5A7E}" type="presParOf" srcId="{BB09D67F-3C75-4C1A-8E05-54416415564A}" destId="{21E7E72B-D5FC-4994-8AE4-D56035DB349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EA5916-EF78-4D0D-AEDE-D4794FE4699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A96E7FF-493A-490C-9154-FDAC61CB6CFA}">
      <dgm:prSet/>
      <dgm:spPr/>
      <dgm:t>
        <a:bodyPr/>
        <a:lstStyle/>
        <a:p>
          <a:r>
            <a:rPr lang="en-US"/>
            <a:t>Extracted the required Data from all DataFrames</a:t>
          </a:r>
        </a:p>
      </dgm:t>
    </dgm:pt>
    <dgm:pt modelId="{751782A9-DF0A-43B7-AEFD-DE74C6B259B0}" type="parTrans" cxnId="{9D509F7D-6CE7-49D4-BF24-E3762B99032B}">
      <dgm:prSet/>
      <dgm:spPr/>
      <dgm:t>
        <a:bodyPr/>
        <a:lstStyle/>
        <a:p>
          <a:endParaRPr lang="en-US"/>
        </a:p>
      </dgm:t>
    </dgm:pt>
    <dgm:pt modelId="{EC474BD7-3E00-4024-862F-291C16A09EE5}" type="sibTrans" cxnId="{9D509F7D-6CE7-49D4-BF24-E3762B99032B}">
      <dgm:prSet/>
      <dgm:spPr/>
      <dgm:t>
        <a:bodyPr/>
        <a:lstStyle/>
        <a:p>
          <a:endParaRPr lang="en-US"/>
        </a:p>
      </dgm:t>
    </dgm:pt>
    <dgm:pt modelId="{E35D504F-1BD5-4ED1-9CD7-F69346E1F1EA}">
      <dgm:prSet/>
      <dgm:spPr/>
      <dgm:t>
        <a:bodyPr/>
        <a:lstStyle/>
        <a:p>
          <a:r>
            <a:rPr lang="en-US"/>
            <a:t>Joined them into one DataFrame using key ‘date’</a:t>
          </a:r>
        </a:p>
      </dgm:t>
    </dgm:pt>
    <dgm:pt modelId="{D9BD1B3E-EA72-4EAE-8117-080B410FB357}" type="parTrans" cxnId="{2C7669B5-0400-4EC2-B500-237D36478AAF}">
      <dgm:prSet/>
      <dgm:spPr/>
      <dgm:t>
        <a:bodyPr/>
        <a:lstStyle/>
        <a:p>
          <a:endParaRPr lang="en-US"/>
        </a:p>
      </dgm:t>
    </dgm:pt>
    <dgm:pt modelId="{8F589921-E7D9-47CC-88CD-3A372FA605DF}" type="sibTrans" cxnId="{2C7669B5-0400-4EC2-B500-237D36478AAF}">
      <dgm:prSet/>
      <dgm:spPr/>
      <dgm:t>
        <a:bodyPr/>
        <a:lstStyle/>
        <a:p>
          <a:endParaRPr lang="en-US"/>
        </a:p>
      </dgm:t>
    </dgm:pt>
    <dgm:pt modelId="{99501661-ADFD-4083-AD6D-EE43CC24570C}" type="pres">
      <dgm:prSet presAssocID="{56EA5916-EF78-4D0D-AEDE-D4794FE46994}" presName="outerComposite" presStyleCnt="0">
        <dgm:presLayoutVars>
          <dgm:chMax val="5"/>
          <dgm:dir/>
          <dgm:resizeHandles val="exact"/>
        </dgm:presLayoutVars>
      </dgm:prSet>
      <dgm:spPr/>
    </dgm:pt>
    <dgm:pt modelId="{3434A156-4919-41A4-A83D-0F824E916BCB}" type="pres">
      <dgm:prSet presAssocID="{56EA5916-EF78-4D0D-AEDE-D4794FE46994}" presName="dummyMaxCanvas" presStyleCnt="0">
        <dgm:presLayoutVars/>
      </dgm:prSet>
      <dgm:spPr/>
    </dgm:pt>
    <dgm:pt modelId="{E72205F5-1DC7-466C-B0F9-95D2DB84FBE0}" type="pres">
      <dgm:prSet presAssocID="{56EA5916-EF78-4D0D-AEDE-D4794FE46994}" presName="TwoNodes_1" presStyleLbl="node1" presStyleIdx="0" presStyleCnt="2">
        <dgm:presLayoutVars>
          <dgm:bulletEnabled val="1"/>
        </dgm:presLayoutVars>
      </dgm:prSet>
      <dgm:spPr/>
    </dgm:pt>
    <dgm:pt modelId="{59EC3DF6-A16F-4F5C-BB65-7432C9F2357C}" type="pres">
      <dgm:prSet presAssocID="{56EA5916-EF78-4D0D-AEDE-D4794FE46994}" presName="TwoNodes_2" presStyleLbl="node1" presStyleIdx="1" presStyleCnt="2">
        <dgm:presLayoutVars>
          <dgm:bulletEnabled val="1"/>
        </dgm:presLayoutVars>
      </dgm:prSet>
      <dgm:spPr/>
    </dgm:pt>
    <dgm:pt modelId="{F004A866-CD3F-4D50-B045-5C2AD75AD32E}" type="pres">
      <dgm:prSet presAssocID="{56EA5916-EF78-4D0D-AEDE-D4794FE46994}" presName="TwoConn_1-2" presStyleLbl="fgAccFollowNode1" presStyleIdx="0" presStyleCnt="1">
        <dgm:presLayoutVars>
          <dgm:bulletEnabled val="1"/>
        </dgm:presLayoutVars>
      </dgm:prSet>
      <dgm:spPr/>
    </dgm:pt>
    <dgm:pt modelId="{68CEAE32-2DFD-4109-853F-DC8B2FECB43F}" type="pres">
      <dgm:prSet presAssocID="{56EA5916-EF78-4D0D-AEDE-D4794FE46994}" presName="TwoNodes_1_text" presStyleLbl="node1" presStyleIdx="1" presStyleCnt="2">
        <dgm:presLayoutVars>
          <dgm:bulletEnabled val="1"/>
        </dgm:presLayoutVars>
      </dgm:prSet>
      <dgm:spPr/>
    </dgm:pt>
    <dgm:pt modelId="{C9CB5F20-C0AA-44F5-B5A0-D3D4FB37B70F}" type="pres">
      <dgm:prSet presAssocID="{56EA5916-EF78-4D0D-AEDE-D4794FE4699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E67DAF02-060E-45E0-858B-DE5367E1469D}" type="presOf" srcId="{E35D504F-1BD5-4ED1-9CD7-F69346E1F1EA}" destId="{C9CB5F20-C0AA-44F5-B5A0-D3D4FB37B70F}" srcOrd="1" destOrd="0" presId="urn:microsoft.com/office/officeart/2005/8/layout/vProcess5"/>
    <dgm:cxn modelId="{04C96A48-96D9-464C-805B-66CF4066F58F}" type="presOf" srcId="{8A96E7FF-493A-490C-9154-FDAC61CB6CFA}" destId="{E72205F5-1DC7-466C-B0F9-95D2DB84FBE0}" srcOrd="0" destOrd="0" presId="urn:microsoft.com/office/officeart/2005/8/layout/vProcess5"/>
    <dgm:cxn modelId="{8DDCEA6D-5E32-40EE-9E24-210306C7FBB5}" type="presOf" srcId="{8A96E7FF-493A-490C-9154-FDAC61CB6CFA}" destId="{68CEAE32-2DFD-4109-853F-DC8B2FECB43F}" srcOrd="1" destOrd="0" presId="urn:microsoft.com/office/officeart/2005/8/layout/vProcess5"/>
    <dgm:cxn modelId="{9D509F7D-6CE7-49D4-BF24-E3762B99032B}" srcId="{56EA5916-EF78-4D0D-AEDE-D4794FE46994}" destId="{8A96E7FF-493A-490C-9154-FDAC61CB6CFA}" srcOrd="0" destOrd="0" parTransId="{751782A9-DF0A-43B7-AEFD-DE74C6B259B0}" sibTransId="{EC474BD7-3E00-4024-862F-291C16A09EE5}"/>
    <dgm:cxn modelId="{A421F484-2743-4122-8BFA-7FA05385DBBE}" type="presOf" srcId="{E35D504F-1BD5-4ED1-9CD7-F69346E1F1EA}" destId="{59EC3DF6-A16F-4F5C-BB65-7432C9F2357C}" srcOrd="0" destOrd="0" presId="urn:microsoft.com/office/officeart/2005/8/layout/vProcess5"/>
    <dgm:cxn modelId="{2C7669B5-0400-4EC2-B500-237D36478AAF}" srcId="{56EA5916-EF78-4D0D-AEDE-D4794FE46994}" destId="{E35D504F-1BD5-4ED1-9CD7-F69346E1F1EA}" srcOrd="1" destOrd="0" parTransId="{D9BD1B3E-EA72-4EAE-8117-080B410FB357}" sibTransId="{8F589921-E7D9-47CC-88CD-3A372FA605DF}"/>
    <dgm:cxn modelId="{0B2EA2D7-D496-4443-A041-43875E0C1B4D}" type="presOf" srcId="{56EA5916-EF78-4D0D-AEDE-D4794FE46994}" destId="{99501661-ADFD-4083-AD6D-EE43CC24570C}" srcOrd="0" destOrd="0" presId="urn:microsoft.com/office/officeart/2005/8/layout/vProcess5"/>
    <dgm:cxn modelId="{29C5F4E2-7877-443C-958C-BED26140B41F}" type="presOf" srcId="{EC474BD7-3E00-4024-862F-291C16A09EE5}" destId="{F004A866-CD3F-4D50-B045-5C2AD75AD32E}" srcOrd="0" destOrd="0" presId="urn:microsoft.com/office/officeart/2005/8/layout/vProcess5"/>
    <dgm:cxn modelId="{34D6A08A-BA28-4CA1-B939-2A96641875B2}" type="presParOf" srcId="{99501661-ADFD-4083-AD6D-EE43CC24570C}" destId="{3434A156-4919-41A4-A83D-0F824E916BCB}" srcOrd="0" destOrd="0" presId="urn:microsoft.com/office/officeart/2005/8/layout/vProcess5"/>
    <dgm:cxn modelId="{2B3D1AF9-BDA7-42A1-99E0-A2BE2512A6FE}" type="presParOf" srcId="{99501661-ADFD-4083-AD6D-EE43CC24570C}" destId="{E72205F5-1DC7-466C-B0F9-95D2DB84FBE0}" srcOrd="1" destOrd="0" presId="urn:microsoft.com/office/officeart/2005/8/layout/vProcess5"/>
    <dgm:cxn modelId="{7429191F-1432-415B-A2A7-CB95CD48F6D2}" type="presParOf" srcId="{99501661-ADFD-4083-AD6D-EE43CC24570C}" destId="{59EC3DF6-A16F-4F5C-BB65-7432C9F2357C}" srcOrd="2" destOrd="0" presId="urn:microsoft.com/office/officeart/2005/8/layout/vProcess5"/>
    <dgm:cxn modelId="{B78073FB-AE01-403E-8607-93DEF20F1F3E}" type="presParOf" srcId="{99501661-ADFD-4083-AD6D-EE43CC24570C}" destId="{F004A866-CD3F-4D50-B045-5C2AD75AD32E}" srcOrd="3" destOrd="0" presId="urn:microsoft.com/office/officeart/2005/8/layout/vProcess5"/>
    <dgm:cxn modelId="{F5D59F76-E3F7-42B1-8C38-3CD0F31D400C}" type="presParOf" srcId="{99501661-ADFD-4083-AD6D-EE43CC24570C}" destId="{68CEAE32-2DFD-4109-853F-DC8B2FECB43F}" srcOrd="4" destOrd="0" presId="urn:microsoft.com/office/officeart/2005/8/layout/vProcess5"/>
    <dgm:cxn modelId="{76D892C4-9B4B-49C5-A5FF-D046C7603159}" type="presParOf" srcId="{99501661-ADFD-4083-AD6D-EE43CC24570C}" destId="{C9CB5F20-C0AA-44F5-B5A0-D3D4FB37B70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118D76-1053-48CF-BA51-80B53AEA35A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002260-9A1E-4E83-B271-1D1CD0E6EC97}">
      <dgm:prSet/>
      <dgm:spPr/>
      <dgm:t>
        <a:bodyPr/>
        <a:lstStyle/>
        <a:p>
          <a:r>
            <a:rPr lang="en-US"/>
            <a:t>Since API allows limited queries, it easier to save data to a CSV.</a:t>
          </a:r>
        </a:p>
      </dgm:t>
    </dgm:pt>
    <dgm:pt modelId="{24C66E8B-348E-42AF-BE5C-8EE22E674DD7}" type="parTrans" cxnId="{4A490EBE-7854-429A-A432-B51681BD63D2}">
      <dgm:prSet/>
      <dgm:spPr/>
      <dgm:t>
        <a:bodyPr/>
        <a:lstStyle/>
        <a:p>
          <a:endParaRPr lang="en-US"/>
        </a:p>
      </dgm:t>
    </dgm:pt>
    <dgm:pt modelId="{264EB11E-F2A5-4D0E-BBB3-B9909B73F87F}" type="sibTrans" cxnId="{4A490EBE-7854-429A-A432-B51681BD63D2}">
      <dgm:prSet/>
      <dgm:spPr/>
      <dgm:t>
        <a:bodyPr/>
        <a:lstStyle/>
        <a:p>
          <a:endParaRPr lang="en-US"/>
        </a:p>
      </dgm:t>
    </dgm:pt>
    <dgm:pt modelId="{107D7350-D6D7-4470-8622-0BD644C6B723}">
      <dgm:prSet/>
      <dgm:spPr/>
      <dgm:t>
        <a:bodyPr/>
        <a:lstStyle/>
        <a:p>
          <a:r>
            <a:rPr lang="en-US"/>
            <a:t>This avoids querying website again &amp; again</a:t>
          </a:r>
        </a:p>
      </dgm:t>
    </dgm:pt>
    <dgm:pt modelId="{6205409E-DBA0-4A1C-B22A-88DF5F7D2646}" type="parTrans" cxnId="{E52B6A39-BFDE-4C3E-90CA-A3F1E6A3629A}">
      <dgm:prSet/>
      <dgm:spPr/>
      <dgm:t>
        <a:bodyPr/>
        <a:lstStyle/>
        <a:p>
          <a:endParaRPr lang="en-US"/>
        </a:p>
      </dgm:t>
    </dgm:pt>
    <dgm:pt modelId="{836298C3-B64A-4162-83F8-24AE236F092C}" type="sibTrans" cxnId="{E52B6A39-BFDE-4C3E-90CA-A3F1E6A3629A}">
      <dgm:prSet/>
      <dgm:spPr/>
      <dgm:t>
        <a:bodyPr/>
        <a:lstStyle/>
        <a:p>
          <a:endParaRPr lang="en-US"/>
        </a:p>
      </dgm:t>
    </dgm:pt>
    <dgm:pt modelId="{97194D69-322B-4509-A21C-8AA3325156DB}">
      <dgm:prSet/>
      <dgm:spPr/>
      <dgm:t>
        <a:bodyPr/>
        <a:lstStyle/>
        <a:p>
          <a:r>
            <a:rPr lang="en-US"/>
            <a:t>Input Requires</a:t>
          </a:r>
        </a:p>
      </dgm:t>
    </dgm:pt>
    <dgm:pt modelId="{6D76EDD5-3514-4D45-B932-45448F984BA9}" type="parTrans" cxnId="{E3E317E5-CDC1-4063-98D0-0B3B65B99A3D}">
      <dgm:prSet/>
      <dgm:spPr/>
      <dgm:t>
        <a:bodyPr/>
        <a:lstStyle/>
        <a:p>
          <a:endParaRPr lang="en-US"/>
        </a:p>
      </dgm:t>
    </dgm:pt>
    <dgm:pt modelId="{44542A11-28D4-43CB-8F91-9FC89A307CCA}" type="sibTrans" cxnId="{E3E317E5-CDC1-4063-98D0-0B3B65B99A3D}">
      <dgm:prSet/>
      <dgm:spPr/>
      <dgm:t>
        <a:bodyPr/>
        <a:lstStyle/>
        <a:p>
          <a:endParaRPr lang="en-US"/>
        </a:p>
      </dgm:t>
    </dgm:pt>
    <dgm:pt modelId="{AFAF4A36-0520-4EE0-ABB2-3BD9DDE1D0DA}">
      <dgm:prSet/>
      <dgm:spPr/>
      <dgm:t>
        <a:bodyPr/>
        <a:lstStyle/>
        <a:p>
          <a:r>
            <a:rPr lang="en-US"/>
            <a:t>API Key</a:t>
          </a:r>
        </a:p>
      </dgm:t>
    </dgm:pt>
    <dgm:pt modelId="{D54180A2-8151-4D46-A2F1-C5C4CBBEF4EE}" type="parTrans" cxnId="{F87B0F7B-A7EB-4805-A68A-B8ED2C8166D6}">
      <dgm:prSet/>
      <dgm:spPr/>
      <dgm:t>
        <a:bodyPr/>
        <a:lstStyle/>
        <a:p>
          <a:endParaRPr lang="en-US"/>
        </a:p>
      </dgm:t>
    </dgm:pt>
    <dgm:pt modelId="{714E40AE-2EF6-4F1B-915C-97801B711BE7}" type="sibTrans" cxnId="{F87B0F7B-A7EB-4805-A68A-B8ED2C8166D6}">
      <dgm:prSet/>
      <dgm:spPr/>
      <dgm:t>
        <a:bodyPr/>
        <a:lstStyle/>
        <a:p>
          <a:endParaRPr lang="en-US"/>
        </a:p>
      </dgm:t>
    </dgm:pt>
    <dgm:pt modelId="{F10BAD0A-356D-452F-B758-8B0DDA720BE8}">
      <dgm:prSet/>
      <dgm:spPr/>
      <dgm:t>
        <a:bodyPr/>
        <a:lstStyle/>
        <a:p>
          <a:r>
            <a:rPr lang="en-US"/>
            <a:t>Symbol</a:t>
          </a:r>
        </a:p>
      </dgm:t>
    </dgm:pt>
    <dgm:pt modelId="{3EFB7711-C36B-4483-918F-DCAA008BDE8A}" type="parTrans" cxnId="{FBC76997-2190-48CF-AADD-4BBE98340178}">
      <dgm:prSet/>
      <dgm:spPr/>
      <dgm:t>
        <a:bodyPr/>
        <a:lstStyle/>
        <a:p>
          <a:endParaRPr lang="en-US"/>
        </a:p>
      </dgm:t>
    </dgm:pt>
    <dgm:pt modelId="{30FFE6F2-F9A4-426B-9D76-AC63E0F2D5A8}" type="sibTrans" cxnId="{FBC76997-2190-48CF-AADD-4BBE98340178}">
      <dgm:prSet/>
      <dgm:spPr/>
      <dgm:t>
        <a:bodyPr/>
        <a:lstStyle/>
        <a:p>
          <a:endParaRPr lang="en-US"/>
        </a:p>
      </dgm:t>
    </dgm:pt>
    <dgm:pt modelId="{2EC7BA74-2920-428F-8A33-94169D4D9592}">
      <dgm:prSet/>
      <dgm:spPr/>
      <dgm:t>
        <a:bodyPr/>
        <a:lstStyle/>
        <a:p>
          <a:r>
            <a:rPr lang="en-US"/>
            <a:t>CSV File format = RNN + Symbol .csv</a:t>
          </a:r>
        </a:p>
      </dgm:t>
    </dgm:pt>
    <dgm:pt modelId="{B39F0977-1201-430C-9688-E0C758199E00}" type="parTrans" cxnId="{5979654B-7EC8-44B3-9F1D-086A80E1BDBE}">
      <dgm:prSet/>
      <dgm:spPr/>
      <dgm:t>
        <a:bodyPr/>
        <a:lstStyle/>
        <a:p>
          <a:endParaRPr lang="en-US"/>
        </a:p>
      </dgm:t>
    </dgm:pt>
    <dgm:pt modelId="{50E9FD5F-34EE-4C62-8154-D3167647A2A5}" type="sibTrans" cxnId="{5979654B-7EC8-44B3-9F1D-086A80E1BDBE}">
      <dgm:prSet/>
      <dgm:spPr/>
      <dgm:t>
        <a:bodyPr/>
        <a:lstStyle/>
        <a:p>
          <a:endParaRPr lang="en-US"/>
        </a:p>
      </dgm:t>
    </dgm:pt>
    <dgm:pt modelId="{DEE81A29-06D4-4AA9-B866-993537D97264}" type="pres">
      <dgm:prSet presAssocID="{CB118D76-1053-48CF-BA51-80B53AEA35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581A19-7123-4511-886E-7E7C586733E3}" type="pres">
      <dgm:prSet presAssocID="{0F002260-9A1E-4E83-B271-1D1CD0E6EC97}" presName="hierRoot1" presStyleCnt="0">
        <dgm:presLayoutVars>
          <dgm:hierBranch val="init"/>
        </dgm:presLayoutVars>
      </dgm:prSet>
      <dgm:spPr/>
    </dgm:pt>
    <dgm:pt modelId="{70EDFA1D-9ABE-4694-8DF8-EA6B0CB80594}" type="pres">
      <dgm:prSet presAssocID="{0F002260-9A1E-4E83-B271-1D1CD0E6EC97}" presName="rootComposite1" presStyleCnt="0"/>
      <dgm:spPr/>
    </dgm:pt>
    <dgm:pt modelId="{789F6377-CED1-4F10-8E83-CA2541BBD20F}" type="pres">
      <dgm:prSet presAssocID="{0F002260-9A1E-4E83-B271-1D1CD0E6EC97}" presName="rootText1" presStyleLbl="node0" presStyleIdx="0" presStyleCnt="3">
        <dgm:presLayoutVars>
          <dgm:chPref val="3"/>
        </dgm:presLayoutVars>
      </dgm:prSet>
      <dgm:spPr/>
    </dgm:pt>
    <dgm:pt modelId="{3C4F8DEE-D772-4835-8BCB-60E089D10C6C}" type="pres">
      <dgm:prSet presAssocID="{0F002260-9A1E-4E83-B271-1D1CD0E6EC97}" presName="rootConnector1" presStyleLbl="node1" presStyleIdx="0" presStyleCnt="0"/>
      <dgm:spPr/>
    </dgm:pt>
    <dgm:pt modelId="{DB24BB37-F711-4B4A-A348-6E2E9584FB6F}" type="pres">
      <dgm:prSet presAssocID="{0F002260-9A1E-4E83-B271-1D1CD0E6EC97}" presName="hierChild2" presStyleCnt="0"/>
      <dgm:spPr/>
    </dgm:pt>
    <dgm:pt modelId="{DDD701BE-B7C9-49FC-8F3D-B546F12BA9F5}" type="pres">
      <dgm:prSet presAssocID="{0F002260-9A1E-4E83-B271-1D1CD0E6EC97}" presName="hierChild3" presStyleCnt="0"/>
      <dgm:spPr/>
    </dgm:pt>
    <dgm:pt modelId="{BBA06BF0-0895-4A9E-858E-527200733DC2}" type="pres">
      <dgm:prSet presAssocID="{107D7350-D6D7-4470-8622-0BD644C6B723}" presName="hierRoot1" presStyleCnt="0">
        <dgm:presLayoutVars>
          <dgm:hierBranch val="init"/>
        </dgm:presLayoutVars>
      </dgm:prSet>
      <dgm:spPr/>
    </dgm:pt>
    <dgm:pt modelId="{CE4C99C1-8FA8-45A1-A1F5-6CB962C24726}" type="pres">
      <dgm:prSet presAssocID="{107D7350-D6D7-4470-8622-0BD644C6B723}" presName="rootComposite1" presStyleCnt="0"/>
      <dgm:spPr/>
    </dgm:pt>
    <dgm:pt modelId="{99D9E53D-D1A3-4C30-8E83-12F18E29632F}" type="pres">
      <dgm:prSet presAssocID="{107D7350-D6D7-4470-8622-0BD644C6B723}" presName="rootText1" presStyleLbl="node0" presStyleIdx="1" presStyleCnt="3">
        <dgm:presLayoutVars>
          <dgm:chPref val="3"/>
        </dgm:presLayoutVars>
      </dgm:prSet>
      <dgm:spPr/>
    </dgm:pt>
    <dgm:pt modelId="{F1A7910A-8184-46F5-BE83-57AA79580BA4}" type="pres">
      <dgm:prSet presAssocID="{107D7350-D6D7-4470-8622-0BD644C6B723}" presName="rootConnector1" presStyleLbl="node1" presStyleIdx="0" presStyleCnt="0"/>
      <dgm:spPr/>
    </dgm:pt>
    <dgm:pt modelId="{D7C29194-7470-462C-93B3-1261AF242198}" type="pres">
      <dgm:prSet presAssocID="{107D7350-D6D7-4470-8622-0BD644C6B723}" presName="hierChild2" presStyleCnt="0"/>
      <dgm:spPr/>
    </dgm:pt>
    <dgm:pt modelId="{44248158-20D1-46FB-A35C-16A7DED47A4C}" type="pres">
      <dgm:prSet presAssocID="{107D7350-D6D7-4470-8622-0BD644C6B723}" presName="hierChild3" presStyleCnt="0"/>
      <dgm:spPr/>
    </dgm:pt>
    <dgm:pt modelId="{EFAB02E5-CF28-4FE0-B875-B0E3165D47F2}" type="pres">
      <dgm:prSet presAssocID="{97194D69-322B-4509-A21C-8AA3325156DB}" presName="hierRoot1" presStyleCnt="0">
        <dgm:presLayoutVars>
          <dgm:hierBranch val="init"/>
        </dgm:presLayoutVars>
      </dgm:prSet>
      <dgm:spPr/>
    </dgm:pt>
    <dgm:pt modelId="{D8962205-6792-45A4-94CC-87319B863F73}" type="pres">
      <dgm:prSet presAssocID="{97194D69-322B-4509-A21C-8AA3325156DB}" presName="rootComposite1" presStyleCnt="0"/>
      <dgm:spPr/>
    </dgm:pt>
    <dgm:pt modelId="{27982DC5-5EEA-4BDA-8662-1723E5FA992B}" type="pres">
      <dgm:prSet presAssocID="{97194D69-322B-4509-A21C-8AA3325156DB}" presName="rootText1" presStyleLbl="node0" presStyleIdx="2" presStyleCnt="3">
        <dgm:presLayoutVars>
          <dgm:chPref val="3"/>
        </dgm:presLayoutVars>
      </dgm:prSet>
      <dgm:spPr/>
    </dgm:pt>
    <dgm:pt modelId="{6908E997-2417-4827-8664-31AAED7CC1D9}" type="pres">
      <dgm:prSet presAssocID="{97194D69-322B-4509-A21C-8AA3325156DB}" presName="rootConnector1" presStyleLbl="node1" presStyleIdx="0" presStyleCnt="0"/>
      <dgm:spPr/>
    </dgm:pt>
    <dgm:pt modelId="{4DFF0791-1834-4840-A858-D79C3F7DAAF3}" type="pres">
      <dgm:prSet presAssocID="{97194D69-322B-4509-A21C-8AA3325156DB}" presName="hierChild2" presStyleCnt="0"/>
      <dgm:spPr/>
    </dgm:pt>
    <dgm:pt modelId="{76717B73-F643-417C-B57D-EAB4BDDD08D7}" type="pres">
      <dgm:prSet presAssocID="{D54180A2-8151-4D46-A2F1-C5C4CBBEF4EE}" presName="Name64" presStyleLbl="parChTrans1D2" presStyleIdx="0" presStyleCnt="3"/>
      <dgm:spPr/>
    </dgm:pt>
    <dgm:pt modelId="{EC92A777-F772-44DE-90C9-48BDEE127954}" type="pres">
      <dgm:prSet presAssocID="{AFAF4A36-0520-4EE0-ABB2-3BD9DDE1D0DA}" presName="hierRoot2" presStyleCnt="0">
        <dgm:presLayoutVars>
          <dgm:hierBranch val="init"/>
        </dgm:presLayoutVars>
      </dgm:prSet>
      <dgm:spPr/>
    </dgm:pt>
    <dgm:pt modelId="{937C482E-988C-48EF-B170-C4DDB89AA3DC}" type="pres">
      <dgm:prSet presAssocID="{AFAF4A36-0520-4EE0-ABB2-3BD9DDE1D0DA}" presName="rootComposite" presStyleCnt="0"/>
      <dgm:spPr/>
    </dgm:pt>
    <dgm:pt modelId="{FE4DD241-B3E1-40A1-96CD-73C0E593379A}" type="pres">
      <dgm:prSet presAssocID="{AFAF4A36-0520-4EE0-ABB2-3BD9DDE1D0DA}" presName="rootText" presStyleLbl="node2" presStyleIdx="0" presStyleCnt="3">
        <dgm:presLayoutVars>
          <dgm:chPref val="3"/>
        </dgm:presLayoutVars>
      </dgm:prSet>
      <dgm:spPr/>
    </dgm:pt>
    <dgm:pt modelId="{98192210-DAFF-4334-9ADB-447DD9BBFC21}" type="pres">
      <dgm:prSet presAssocID="{AFAF4A36-0520-4EE0-ABB2-3BD9DDE1D0DA}" presName="rootConnector" presStyleLbl="node2" presStyleIdx="0" presStyleCnt="3"/>
      <dgm:spPr/>
    </dgm:pt>
    <dgm:pt modelId="{D04A0965-1B8D-4763-8CA4-83A452AF111D}" type="pres">
      <dgm:prSet presAssocID="{AFAF4A36-0520-4EE0-ABB2-3BD9DDE1D0DA}" presName="hierChild4" presStyleCnt="0"/>
      <dgm:spPr/>
    </dgm:pt>
    <dgm:pt modelId="{C2A15A60-F600-4F3C-ACB4-57423ED16E0D}" type="pres">
      <dgm:prSet presAssocID="{AFAF4A36-0520-4EE0-ABB2-3BD9DDE1D0DA}" presName="hierChild5" presStyleCnt="0"/>
      <dgm:spPr/>
    </dgm:pt>
    <dgm:pt modelId="{8C6EE8FF-0E80-4224-BF2B-F6BA26980ACD}" type="pres">
      <dgm:prSet presAssocID="{3EFB7711-C36B-4483-918F-DCAA008BDE8A}" presName="Name64" presStyleLbl="parChTrans1D2" presStyleIdx="1" presStyleCnt="3"/>
      <dgm:spPr/>
    </dgm:pt>
    <dgm:pt modelId="{B9E435B9-D533-40DA-A5C1-17E92A7B252E}" type="pres">
      <dgm:prSet presAssocID="{F10BAD0A-356D-452F-B758-8B0DDA720BE8}" presName="hierRoot2" presStyleCnt="0">
        <dgm:presLayoutVars>
          <dgm:hierBranch val="init"/>
        </dgm:presLayoutVars>
      </dgm:prSet>
      <dgm:spPr/>
    </dgm:pt>
    <dgm:pt modelId="{5F98F920-147D-4D6E-BA00-5ACF9E254536}" type="pres">
      <dgm:prSet presAssocID="{F10BAD0A-356D-452F-B758-8B0DDA720BE8}" presName="rootComposite" presStyleCnt="0"/>
      <dgm:spPr/>
    </dgm:pt>
    <dgm:pt modelId="{31CCA277-A528-41E8-8F28-A816C80A55DD}" type="pres">
      <dgm:prSet presAssocID="{F10BAD0A-356D-452F-B758-8B0DDA720BE8}" presName="rootText" presStyleLbl="node2" presStyleIdx="1" presStyleCnt="3">
        <dgm:presLayoutVars>
          <dgm:chPref val="3"/>
        </dgm:presLayoutVars>
      </dgm:prSet>
      <dgm:spPr/>
    </dgm:pt>
    <dgm:pt modelId="{4B323469-9B71-450B-A265-81A8D7D18D02}" type="pres">
      <dgm:prSet presAssocID="{F10BAD0A-356D-452F-B758-8B0DDA720BE8}" presName="rootConnector" presStyleLbl="node2" presStyleIdx="1" presStyleCnt="3"/>
      <dgm:spPr/>
    </dgm:pt>
    <dgm:pt modelId="{0AF3F322-6E44-44E2-B18A-19513B5B579A}" type="pres">
      <dgm:prSet presAssocID="{F10BAD0A-356D-452F-B758-8B0DDA720BE8}" presName="hierChild4" presStyleCnt="0"/>
      <dgm:spPr/>
    </dgm:pt>
    <dgm:pt modelId="{8D1A92EA-C2A3-4B50-8D01-7D18A07E342A}" type="pres">
      <dgm:prSet presAssocID="{F10BAD0A-356D-452F-B758-8B0DDA720BE8}" presName="hierChild5" presStyleCnt="0"/>
      <dgm:spPr/>
    </dgm:pt>
    <dgm:pt modelId="{46AB8C19-60B1-4E88-A326-949EF4DA51A1}" type="pres">
      <dgm:prSet presAssocID="{B39F0977-1201-430C-9688-E0C758199E00}" presName="Name64" presStyleLbl="parChTrans1D2" presStyleIdx="2" presStyleCnt="3"/>
      <dgm:spPr/>
    </dgm:pt>
    <dgm:pt modelId="{C52A5DFD-B669-4D45-BB17-2D538194A574}" type="pres">
      <dgm:prSet presAssocID="{2EC7BA74-2920-428F-8A33-94169D4D9592}" presName="hierRoot2" presStyleCnt="0">
        <dgm:presLayoutVars>
          <dgm:hierBranch val="init"/>
        </dgm:presLayoutVars>
      </dgm:prSet>
      <dgm:spPr/>
    </dgm:pt>
    <dgm:pt modelId="{89A86E3D-C327-4E96-90AD-E17CC7F2DF8A}" type="pres">
      <dgm:prSet presAssocID="{2EC7BA74-2920-428F-8A33-94169D4D9592}" presName="rootComposite" presStyleCnt="0"/>
      <dgm:spPr/>
    </dgm:pt>
    <dgm:pt modelId="{A3A81F6B-678E-4F3A-9183-E3AF291E1F8A}" type="pres">
      <dgm:prSet presAssocID="{2EC7BA74-2920-428F-8A33-94169D4D9592}" presName="rootText" presStyleLbl="node2" presStyleIdx="2" presStyleCnt="3">
        <dgm:presLayoutVars>
          <dgm:chPref val="3"/>
        </dgm:presLayoutVars>
      </dgm:prSet>
      <dgm:spPr/>
    </dgm:pt>
    <dgm:pt modelId="{D10DAE90-E29D-4540-9EB5-CD17E75A9FA7}" type="pres">
      <dgm:prSet presAssocID="{2EC7BA74-2920-428F-8A33-94169D4D9592}" presName="rootConnector" presStyleLbl="node2" presStyleIdx="2" presStyleCnt="3"/>
      <dgm:spPr/>
    </dgm:pt>
    <dgm:pt modelId="{EE3A21AE-D2E6-40BA-A766-55A2130F2078}" type="pres">
      <dgm:prSet presAssocID="{2EC7BA74-2920-428F-8A33-94169D4D9592}" presName="hierChild4" presStyleCnt="0"/>
      <dgm:spPr/>
    </dgm:pt>
    <dgm:pt modelId="{33259445-EEC1-4EA4-AB33-23CC82037062}" type="pres">
      <dgm:prSet presAssocID="{2EC7BA74-2920-428F-8A33-94169D4D9592}" presName="hierChild5" presStyleCnt="0"/>
      <dgm:spPr/>
    </dgm:pt>
    <dgm:pt modelId="{CFC7198E-BB07-4FE5-8C00-2FB5A276E6A6}" type="pres">
      <dgm:prSet presAssocID="{97194D69-322B-4509-A21C-8AA3325156DB}" presName="hierChild3" presStyleCnt="0"/>
      <dgm:spPr/>
    </dgm:pt>
  </dgm:ptLst>
  <dgm:cxnLst>
    <dgm:cxn modelId="{B1F3E521-ECC4-41CB-A8B1-3806DA27D180}" type="presOf" srcId="{3EFB7711-C36B-4483-918F-DCAA008BDE8A}" destId="{8C6EE8FF-0E80-4224-BF2B-F6BA26980ACD}" srcOrd="0" destOrd="0" presId="urn:microsoft.com/office/officeart/2009/3/layout/HorizontalOrganizationChart"/>
    <dgm:cxn modelId="{9EAD6923-9D8D-44D5-ABC4-9E57DC9A47BF}" type="presOf" srcId="{2EC7BA74-2920-428F-8A33-94169D4D9592}" destId="{A3A81F6B-678E-4F3A-9183-E3AF291E1F8A}" srcOrd="0" destOrd="0" presId="urn:microsoft.com/office/officeart/2009/3/layout/HorizontalOrganizationChart"/>
    <dgm:cxn modelId="{E6ECE52B-54CC-4B52-A92A-08E17B63B1B6}" type="presOf" srcId="{D54180A2-8151-4D46-A2F1-C5C4CBBEF4EE}" destId="{76717B73-F643-417C-B57D-EAB4BDDD08D7}" srcOrd="0" destOrd="0" presId="urn:microsoft.com/office/officeart/2009/3/layout/HorizontalOrganizationChart"/>
    <dgm:cxn modelId="{31D04E37-FA53-42BA-A490-5317BC05E3AC}" type="presOf" srcId="{107D7350-D6D7-4470-8622-0BD644C6B723}" destId="{99D9E53D-D1A3-4C30-8E83-12F18E29632F}" srcOrd="0" destOrd="0" presId="urn:microsoft.com/office/officeart/2009/3/layout/HorizontalOrganizationChart"/>
    <dgm:cxn modelId="{E52B6A39-BFDE-4C3E-90CA-A3F1E6A3629A}" srcId="{CB118D76-1053-48CF-BA51-80B53AEA35A9}" destId="{107D7350-D6D7-4470-8622-0BD644C6B723}" srcOrd="1" destOrd="0" parTransId="{6205409E-DBA0-4A1C-B22A-88DF5F7D2646}" sibTransId="{836298C3-B64A-4162-83F8-24AE236F092C}"/>
    <dgm:cxn modelId="{6EAA435C-EABF-4D0F-A64F-608A0780BF9A}" type="presOf" srcId="{CB118D76-1053-48CF-BA51-80B53AEA35A9}" destId="{DEE81A29-06D4-4AA9-B866-993537D97264}" srcOrd="0" destOrd="0" presId="urn:microsoft.com/office/officeart/2009/3/layout/HorizontalOrganizationChart"/>
    <dgm:cxn modelId="{4F13495D-6927-4F20-95A8-5ED830C8D2B0}" type="presOf" srcId="{2EC7BA74-2920-428F-8A33-94169D4D9592}" destId="{D10DAE90-E29D-4540-9EB5-CD17E75A9FA7}" srcOrd="1" destOrd="0" presId="urn:microsoft.com/office/officeart/2009/3/layout/HorizontalOrganizationChart"/>
    <dgm:cxn modelId="{CE45A461-4D70-45C5-BE4B-13A90EACB1F5}" type="presOf" srcId="{0F002260-9A1E-4E83-B271-1D1CD0E6EC97}" destId="{789F6377-CED1-4F10-8E83-CA2541BBD20F}" srcOrd="0" destOrd="0" presId="urn:microsoft.com/office/officeart/2009/3/layout/HorizontalOrganizationChart"/>
    <dgm:cxn modelId="{C0BDC666-C884-442F-BE38-EDD1E5412B45}" type="presOf" srcId="{AFAF4A36-0520-4EE0-ABB2-3BD9DDE1D0DA}" destId="{FE4DD241-B3E1-40A1-96CD-73C0E593379A}" srcOrd="0" destOrd="0" presId="urn:microsoft.com/office/officeart/2009/3/layout/HorizontalOrganizationChart"/>
    <dgm:cxn modelId="{5979654B-7EC8-44B3-9F1D-086A80E1BDBE}" srcId="{97194D69-322B-4509-A21C-8AA3325156DB}" destId="{2EC7BA74-2920-428F-8A33-94169D4D9592}" srcOrd="2" destOrd="0" parTransId="{B39F0977-1201-430C-9688-E0C758199E00}" sibTransId="{50E9FD5F-34EE-4C62-8154-D3167647A2A5}"/>
    <dgm:cxn modelId="{BA68E84B-CD73-48EF-A3B1-7571C4D6DBD0}" type="presOf" srcId="{0F002260-9A1E-4E83-B271-1D1CD0E6EC97}" destId="{3C4F8DEE-D772-4835-8BCB-60E089D10C6C}" srcOrd="1" destOrd="0" presId="urn:microsoft.com/office/officeart/2009/3/layout/HorizontalOrganizationChart"/>
    <dgm:cxn modelId="{CEEA906D-6136-4C5E-B853-A7E9445CF000}" type="presOf" srcId="{107D7350-D6D7-4470-8622-0BD644C6B723}" destId="{F1A7910A-8184-46F5-BE83-57AA79580BA4}" srcOrd="1" destOrd="0" presId="urn:microsoft.com/office/officeart/2009/3/layout/HorizontalOrganizationChart"/>
    <dgm:cxn modelId="{CB50D072-405B-4405-9471-91803D108F6D}" type="presOf" srcId="{B39F0977-1201-430C-9688-E0C758199E00}" destId="{46AB8C19-60B1-4E88-A326-949EF4DA51A1}" srcOrd="0" destOrd="0" presId="urn:microsoft.com/office/officeart/2009/3/layout/HorizontalOrganizationChart"/>
    <dgm:cxn modelId="{8212D772-0356-42BC-AA4B-2F6F00CB594F}" type="presOf" srcId="{F10BAD0A-356D-452F-B758-8B0DDA720BE8}" destId="{4B323469-9B71-450B-A265-81A8D7D18D02}" srcOrd="1" destOrd="0" presId="urn:microsoft.com/office/officeart/2009/3/layout/HorizontalOrganizationChart"/>
    <dgm:cxn modelId="{1DDB2056-2F1E-4A61-B69F-4E668D9035E6}" type="presOf" srcId="{F10BAD0A-356D-452F-B758-8B0DDA720BE8}" destId="{31CCA277-A528-41E8-8F28-A816C80A55DD}" srcOrd="0" destOrd="0" presId="urn:microsoft.com/office/officeart/2009/3/layout/HorizontalOrganizationChart"/>
    <dgm:cxn modelId="{F87B0F7B-A7EB-4805-A68A-B8ED2C8166D6}" srcId="{97194D69-322B-4509-A21C-8AA3325156DB}" destId="{AFAF4A36-0520-4EE0-ABB2-3BD9DDE1D0DA}" srcOrd="0" destOrd="0" parTransId="{D54180A2-8151-4D46-A2F1-C5C4CBBEF4EE}" sibTransId="{714E40AE-2EF6-4F1B-915C-97801B711BE7}"/>
    <dgm:cxn modelId="{C95EA27B-BA6E-466D-A052-37ED48745D69}" type="presOf" srcId="{AFAF4A36-0520-4EE0-ABB2-3BD9DDE1D0DA}" destId="{98192210-DAFF-4334-9ADB-447DD9BBFC21}" srcOrd="1" destOrd="0" presId="urn:microsoft.com/office/officeart/2009/3/layout/HorizontalOrganizationChart"/>
    <dgm:cxn modelId="{FBC76997-2190-48CF-AADD-4BBE98340178}" srcId="{97194D69-322B-4509-A21C-8AA3325156DB}" destId="{F10BAD0A-356D-452F-B758-8B0DDA720BE8}" srcOrd="1" destOrd="0" parTransId="{3EFB7711-C36B-4483-918F-DCAA008BDE8A}" sibTransId="{30FFE6F2-F9A4-426B-9D76-AC63E0F2D5A8}"/>
    <dgm:cxn modelId="{AED805A0-339F-4DCD-80DA-12702D1F0BA7}" type="presOf" srcId="{97194D69-322B-4509-A21C-8AA3325156DB}" destId="{27982DC5-5EEA-4BDA-8662-1723E5FA992B}" srcOrd="0" destOrd="0" presId="urn:microsoft.com/office/officeart/2009/3/layout/HorizontalOrganizationChart"/>
    <dgm:cxn modelId="{C2726BB5-5F50-4355-BEDD-AAA9D9CEA39C}" type="presOf" srcId="{97194D69-322B-4509-A21C-8AA3325156DB}" destId="{6908E997-2417-4827-8664-31AAED7CC1D9}" srcOrd="1" destOrd="0" presId="urn:microsoft.com/office/officeart/2009/3/layout/HorizontalOrganizationChart"/>
    <dgm:cxn modelId="{4A490EBE-7854-429A-A432-B51681BD63D2}" srcId="{CB118D76-1053-48CF-BA51-80B53AEA35A9}" destId="{0F002260-9A1E-4E83-B271-1D1CD0E6EC97}" srcOrd="0" destOrd="0" parTransId="{24C66E8B-348E-42AF-BE5C-8EE22E674DD7}" sibTransId="{264EB11E-F2A5-4D0E-BBB3-B9909B73F87F}"/>
    <dgm:cxn modelId="{E3E317E5-CDC1-4063-98D0-0B3B65B99A3D}" srcId="{CB118D76-1053-48CF-BA51-80B53AEA35A9}" destId="{97194D69-322B-4509-A21C-8AA3325156DB}" srcOrd="2" destOrd="0" parTransId="{6D76EDD5-3514-4D45-B932-45448F984BA9}" sibTransId="{44542A11-28D4-43CB-8F91-9FC89A307CCA}"/>
    <dgm:cxn modelId="{01C568A6-369A-4A08-B4C5-7E9019659472}" type="presParOf" srcId="{DEE81A29-06D4-4AA9-B866-993537D97264}" destId="{FC581A19-7123-4511-886E-7E7C586733E3}" srcOrd="0" destOrd="0" presId="urn:microsoft.com/office/officeart/2009/3/layout/HorizontalOrganizationChart"/>
    <dgm:cxn modelId="{D0D05124-EB1E-44F4-A068-CA5722028B7C}" type="presParOf" srcId="{FC581A19-7123-4511-886E-7E7C586733E3}" destId="{70EDFA1D-9ABE-4694-8DF8-EA6B0CB80594}" srcOrd="0" destOrd="0" presId="urn:microsoft.com/office/officeart/2009/3/layout/HorizontalOrganizationChart"/>
    <dgm:cxn modelId="{9D2B7B28-CEC5-457B-8093-D763F09E4343}" type="presParOf" srcId="{70EDFA1D-9ABE-4694-8DF8-EA6B0CB80594}" destId="{789F6377-CED1-4F10-8E83-CA2541BBD20F}" srcOrd="0" destOrd="0" presId="urn:microsoft.com/office/officeart/2009/3/layout/HorizontalOrganizationChart"/>
    <dgm:cxn modelId="{A2F6233B-996D-43FC-BEEB-8B8D8FE858B9}" type="presParOf" srcId="{70EDFA1D-9ABE-4694-8DF8-EA6B0CB80594}" destId="{3C4F8DEE-D772-4835-8BCB-60E089D10C6C}" srcOrd="1" destOrd="0" presId="urn:microsoft.com/office/officeart/2009/3/layout/HorizontalOrganizationChart"/>
    <dgm:cxn modelId="{5D61A0FC-F354-4BF7-915A-BCC4FAB0BE8A}" type="presParOf" srcId="{FC581A19-7123-4511-886E-7E7C586733E3}" destId="{DB24BB37-F711-4B4A-A348-6E2E9584FB6F}" srcOrd="1" destOrd="0" presId="urn:microsoft.com/office/officeart/2009/3/layout/HorizontalOrganizationChart"/>
    <dgm:cxn modelId="{C4827C98-6DB6-48AC-A058-B94ADF5C54BF}" type="presParOf" srcId="{FC581A19-7123-4511-886E-7E7C586733E3}" destId="{DDD701BE-B7C9-49FC-8F3D-B546F12BA9F5}" srcOrd="2" destOrd="0" presId="urn:microsoft.com/office/officeart/2009/3/layout/HorizontalOrganizationChart"/>
    <dgm:cxn modelId="{B00C7156-8841-4DA1-BEC4-7B4CF60022F9}" type="presParOf" srcId="{DEE81A29-06D4-4AA9-B866-993537D97264}" destId="{BBA06BF0-0895-4A9E-858E-527200733DC2}" srcOrd="1" destOrd="0" presId="urn:microsoft.com/office/officeart/2009/3/layout/HorizontalOrganizationChart"/>
    <dgm:cxn modelId="{3D7AA0F7-0620-40A9-8B8E-9CB4C8493B81}" type="presParOf" srcId="{BBA06BF0-0895-4A9E-858E-527200733DC2}" destId="{CE4C99C1-8FA8-45A1-A1F5-6CB962C24726}" srcOrd="0" destOrd="0" presId="urn:microsoft.com/office/officeart/2009/3/layout/HorizontalOrganizationChart"/>
    <dgm:cxn modelId="{B39DBD63-0D84-4185-9632-9C95F0E2ECA9}" type="presParOf" srcId="{CE4C99C1-8FA8-45A1-A1F5-6CB962C24726}" destId="{99D9E53D-D1A3-4C30-8E83-12F18E29632F}" srcOrd="0" destOrd="0" presId="urn:microsoft.com/office/officeart/2009/3/layout/HorizontalOrganizationChart"/>
    <dgm:cxn modelId="{4D5C355D-4FE8-4AF1-B5E5-A9472C83589B}" type="presParOf" srcId="{CE4C99C1-8FA8-45A1-A1F5-6CB962C24726}" destId="{F1A7910A-8184-46F5-BE83-57AA79580BA4}" srcOrd="1" destOrd="0" presId="urn:microsoft.com/office/officeart/2009/3/layout/HorizontalOrganizationChart"/>
    <dgm:cxn modelId="{6A757643-88BC-4D7B-B01D-F92418335872}" type="presParOf" srcId="{BBA06BF0-0895-4A9E-858E-527200733DC2}" destId="{D7C29194-7470-462C-93B3-1261AF242198}" srcOrd="1" destOrd="0" presId="urn:microsoft.com/office/officeart/2009/3/layout/HorizontalOrganizationChart"/>
    <dgm:cxn modelId="{572F4DD0-3BBC-4648-8BB5-DCDE35C1FFAE}" type="presParOf" srcId="{BBA06BF0-0895-4A9E-858E-527200733DC2}" destId="{44248158-20D1-46FB-A35C-16A7DED47A4C}" srcOrd="2" destOrd="0" presId="urn:microsoft.com/office/officeart/2009/3/layout/HorizontalOrganizationChart"/>
    <dgm:cxn modelId="{BCF0939B-2C96-45FB-B8D5-AF1C4C0EDA50}" type="presParOf" srcId="{DEE81A29-06D4-4AA9-B866-993537D97264}" destId="{EFAB02E5-CF28-4FE0-B875-B0E3165D47F2}" srcOrd="2" destOrd="0" presId="urn:microsoft.com/office/officeart/2009/3/layout/HorizontalOrganizationChart"/>
    <dgm:cxn modelId="{A4B39F86-715D-423E-B3CB-DA1681511D9B}" type="presParOf" srcId="{EFAB02E5-CF28-4FE0-B875-B0E3165D47F2}" destId="{D8962205-6792-45A4-94CC-87319B863F73}" srcOrd="0" destOrd="0" presId="urn:microsoft.com/office/officeart/2009/3/layout/HorizontalOrganizationChart"/>
    <dgm:cxn modelId="{77DA20C4-889B-4E90-8200-6CA57CC18F18}" type="presParOf" srcId="{D8962205-6792-45A4-94CC-87319B863F73}" destId="{27982DC5-5EEA-4BDA-8662-1723E5FA992B}" srcOrd="0" destOrd="0" presId="urn:microsoft.com/office/officeart/2009/3/layout/HorizontalOrganizationChart"/>
    <dgm:cxn modelId="{2528BFAB-4ADE-42E8-92E8-3EFD3BBD4362}" type="presParOf" srcId="{D8962205-6792-45A4-94CC-87319B863F73}" destId="{6908E997-2417-4827-8664-31AAED7CC1D9}" srcOrd="1" destOrd="0" presId="urn:microsoft.com/office/officeart/2009/3/layout/HorizontalOrganizationChart"/>
    <dgm:cxn modelId="{F70E32AE-862A-4A32-A8D8-43DF0AEB2FCC}" type="presParOf" srcId="{EFAB02E5-CF28-4FE0-B875-B0E3165D47F2}" destId="{4DFF0791-1834-4840-A858-D79C3F7DAAF3}" srcOrd="1" destOrd="0" presId="urn:microsoft.com/office/officeart/2009/3/layout/HorizontalOrganizationChart"/>
    <dgm:cxn modelId="{44D57252-AE45-4BF3-BC5E-0C481A30BBD7}" type="presParOf" srcId="{4DFF0791-1834-4840-A858-D79C3F7DAAF3}" destId="{76717B73-F643-417C-B57D-EAB4BDDD08D7}" srcOrd="0" destOrd="0" presId="urn:microsoft.com/office/officeart/2009/3/layout/HorizontalOrganizationChart"/>
    <dgm:cxn modelId="{5343DF52-455E-4EB5-BF97-8D8E6555F2C3}" type="presParOf" srcId="{4DFF0791-1834-4840-A858-D79C3F7DAAF3}" destId="{EC92A777-F772-44DE-90C9-48BDEE127954}" srcOrd="1" destOrd="0" presId="urn:microsoft.com/office/officeart/2009/3/layout/HorizontalOrganizationChart"/>
    <dgm:cxn modelId="{2A974744-F9A7-46B7-BD9E-A84703BF2BE2}" type="presParOf" srcId="{EC92A777-F772-44DE-90C9-48BDEE127954}" destId="{937C482E-988C-48EF-B170-C4DDB89AA3DC}" srcOrd="0" destOrd="0" presId="urn:microsoft.com/office/officeart/2009/3/layout/HorizontalOrganizationChart"/>
    <dgm:cxn modelId="{BB9F839F-54F9-4A5C-B969-A719B09C11EF}" type="presParOf" srcId="{937C482E-988C-48EF-B170-C4DDB89AA3DC}" destId="{FE4DD241-B3E1-40A1-96CD-73C0E593379A}" srcOrd="0" destOrd="0" presId="urn:microsoft.com/office/officeart/2009/3/layout/HorizontalOrganizationChart"/>
    <dgm:cxn modelId="{18A69DBE-B073-425B-AEDE-0DE273232298}" type="presParOf" srcId="{937C482E-988C-48EF-B170-C4DDB89AA3DC}" destId="{98192210-DAFF-4334-9ADB-447DD9BBFC21}" srcOrd="1" destOrd="0" presId="urn:microsoft.com/office/officeart/2009/3/layout/HorizontalOrganizationChart"/>
    <dgm:cxn modelId="{4C902594-D60C-4D89-8B61-6B538D6425A0}" type="presParOf" srcId="{EC92A777-F772-44DE-90C9-48BDEE127954}" destId="{D04A0965-1B8D-4763-8CA4-83A452AF111D}" srcOrd="1" destOrd="0" presId="urn:microsoft.com/office/officeart/2009/3/layout/HorizontalOrganizationChart"/>
    <dgm:cxn modelId="{45A9F2B0-F138-4DCC-8922-74129636AD3E}" type="presParOf" srcId="{EC92A777-F772-44DE-90C9-48BDEE127954}" destId="{C2A15A60-F600-4F3C-ACB4-57423ED16E0D}" srcOrd="2" destOrd="0" presId="urn:microsoft.com/office/officeart/2009/3/layout/HorizontalOrganizationChart"/>
    <dgm:cxn modelId="{2888D97D-1361-4B5A-9065-F06AE9A37925}" type="presParOf" srcId="{4DFF0791-1834-4840-A858-D79C3F7DAAF3}" destId="{8C6EE8FF-0E80-4224-BF2B-F6BA26980ACD}" srcOrd="2" destOrd="0" presId="urn:microsoft.com/office/officeart/2009/3/layout/HorizontalOrganizationChart"/>
    <dgm:cxn modelId="{F3A50259-6092-4502-9A2C-A558F9F159C1}" type="presParOf" srcId="{4DFF0791-1834-4840-A858-D79C3F7DAAF3}" destId="{B9E435B9-D533-40DA-A5C1-17E92A7B252E}" srcOrd="3" destOrd="0" presId="urn:microsoft.com/office/officeart/2009/3/layout/HorizontalOrganizationChart"/>
    <dgm:cxn modelId="{5D0AA542-370B-455C-834F-BB40F0C034DF}" type="presParOf" srcId="{B9E435B9-D533-40DA-A5C1-17E92A7B252E}" destId="{5F98F920-147D-4D6E-BA00-5ACF9E254536}" srcOrd="0" destOrd="0" presId="urn:microsoft.com/office/officeart/2009/3/layout/HorizontalOrganizationChart"/>
    <dgm:cxn modelId="{97070C52-2B09-480A-ACDC-29BE7E3D976D}" type="presParOf" srcId="{5F98F920-147D-4D6E-BA00-5ACF9E254536}" destId="{31CCA277-A528-41E8-8F28-A816C80A55DD}" srcOrd="0" destOrd="0" presId="urn:microsoft.com/office/officeart/2009/3/layout/HorizontalOrganizationChart"/>
    <dgm:cxn modelId="{BEB5322B-E177-4957-95ED-3500D731064A}" type="presParOf" srcId="{5F98F920-147D-4D6E-BA00-5ACF9E254536}" destId="{4B323469-9B71-450B-A265-81A8D7D18D02}" srcOrd="1" destOrd="0" presId="urn:microsoft.com/office/officeart/2009/3/layout/HorizontalOrganizationChart"/>
    <dgm:cxn modelId="{4414FB6C-171D-4F10-9A2E-B5ECC44FD197}" type="presParOf" srcId="{B9E435B9-D533-40DA-A5C1-17E92A7B252E}" destId="{0AF3F322-6E44-44E2-B18A-19513B5B579A}" srcOrd="1" destOrd="0" presId="urn:microsoft.com/office/officeart/2009/3/layout/HorizontalOrganizationChart"/>
    <dgm:cxn modelId="{5879D216-8402-44EE-8D96-8F2C5CF0DAB2}" type="presParOf" srcId="{B9E435B9-D533-40DA-A5C1-17E92A7B252E}" destId="{8D1A92EA-C2A3-4B50-8D01-7D18A07E342A}" srcOrd="2" destOrd="0" presId="urn:microsoft.com/office/officeart/2009/3/layout/HorizontalOrganizationChart"/>
    <dgm:cxn modelId="{CC7DEC38-6973-444D-8DDB-25E8F22AE2B0}" type="presParOf" srcId="{4DFF0791-1834-4840-A858-D79C3F7DAAF3}" destId="{46AB8C19-60B1-4E88-A326-949EF4DA51A1}" srcOrd="4" destOrd="0" presId="urn:microsoft.com/office/officeart/2009/3/layout/HorizontalOrganizationChart"/>
    <dgm:cxn modelId="{438385BC-9BFE-4FF1-B201-79FF9679C3EA}" type="presParOf" srcId="{4DFF0791-1834-4840-A858-D79C3F7DAAF3}" destId="{C52A5DFD-B669-4D45-BB17-2D538194A574}" srcOrd="5" destOrd="0" presId="urn:microsoft.com/office/officeart/2009/3/layout/HorizontalOrganizationChart"/>
    <dgm:cxn modelId="{A7C326E5-183C-4D80-85C8-922B2DDDDE67}" type="presParOf" srcId="{C52A5DFD-B669-4D45-BB17-2D538194A574}" destId="{89A86E3D-C327-4E96-90AD-E17CC7F2DF8A}" srcOrd="0" destOrd="0" presId="urn:microsoft.com/office/officeart/2009/3/layout/HorizontalOrganizationChart"/>
    <dgm:cxn modelId="{B52AB6C8-CC97-4D6F-AFD0-24D861A73C61}" type="presParOf" srcId="{89A86E3D-C327-4E96-90AD-E17CC7F2DF8A}" destId="{A3A81F6B-678E-4F3A-9183-E3AF291E1F8A}" srcOrd="0" destOrd="0" presId="urn:microsoft.com/office/officeart/2009/3/layout/HorizontalOrganizationChart"/>
    <dgm:cxn modelId="{2E86B9A8-0B3D-4644-8462-25E48237A2A4}" type="presParOf" srcId="{89A86E3D-C327-4E96-90AD-E17CC7F2DF8A}" destId="{D10DAE90-E29D-4540-9EB5-CD17E75A9FA7}" srcOrd="1" destOrd="0" presId="urn:microsoft.com/office/officeart/2009/3/layout/HorizontalOrganizationChart"/>
    <dgm:cxn modelId="{CEFE3D57-1ECD-4E93-BB8E-C68C9A526350}" type="presParOf" srcId="{C52A5DFD-B669-4D45-BB17-2D538194A574}" destId="{EE3A21AE-D2E6-40BA-A766-55A2130F2078}" srcOrd="1" destOrd="0" presId="urn:microsoft.com/office/officeart/2009/3/layout/HorizontalOrganizationChart"/>
    <dgm:cxn modelId="{26FF9D36-327E-4E5B-A529-200B81CDB123}" type="presParOf" srcId="{C52A5DFD-B669-4D45-BB17-2D538194A574}" destId="{33259445-EEC1-4EA4-AB33-23CC82037062}" srcOrd="2" destOrd="0" presId="urn:microsoft.com/office/officeart/2009/3/layout/HorizontalOrganizationChart"/>
    <dgm:cxn modelId="{24D58154-ECBD-405A-A13D-3CC196319F7C}" type="presParOf" srcId="{EFAB02E5-CF28-4FE0-B875-B0E3165D47F2}" destId="{CFC7198E-BB07-4FE5-8C00-2FB5A276E6A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A9B661-F2E2-4606-B65C-03064A1E39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D31429-8524-480B-A10A-A2D7D5399E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Since csv file got 20 years of Data, its desirable to reduce the data size</a:t>
          </a:r>
        </a:p>
      </dgm:t>
    </dgm:pt>
    <dgm:pt modelId="{2E7F9BA5-D88A-4783-8969-973E27E07F0F}" type="parTrans" cxnId="{768EF0DD-83DA-4B82-8576-C01AEDCA9AEF}">
      <dgm:prSet/>
      <dgm:spPr/>
      <dgm:t>
        <a:bodyPr/>
        <a:lstStyle/>
        <a:p>
          <a:endParaRPr lang="en-US"/>
        </a:p>
      </dgm:t>
    </dgm:pt>
    <dgm:pt modelId="{CEF7BF03-4DBF-4DEF-9A31-A7FAF972632F}" type="sibTrans" cxnId="{768EF0DD-83DA-4B82-8576-C01AEDCA9AEF}">
      <dgm:prSet/>
      <dgm:spPr/>
      <dgm:t>
        <a:bodyPr/>
        <a:lstStyle/>
        <a:p>
          <a:endParaRPr lang="en-US"/>
        </a:p>
      </dgm:t>
    </dgm:pt>
    <dgm:pt modelId="{ABAA9595-8004-45F9-8747-FFC795545A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Reindexed the Data frame &amp; extracted 1 years Data</a:t>
          </a:r>
        </a:p>
      </dgm:t>
    </dgm:pt>
    <dgm:pt modelId="{D2FF5F09-FBF5-4C4B-A245-E81AFE244F10}" type="parTrans" cxnId="{D54832A3-74AD-4F61-A1A4-20FA7B4F6AF2}">
      <dgm:prSet/>
      <dgm:spPr/>
      <dgm:t>
        <a:bodyPr/>
        <a:lstStyle/>
        <a:p>
          <a:endParaRPr lang="en-US"/>
        </a:p>
      </dgm:t>
    </dgm:pt>
    <dgm:pt modelId="{0DFFCD40-620C-44E0-941D-33D4C39B73D9}" type="sibTrans" cxnId="{D54832A3-74AD-4F61-A1A4-20FA7B4F6AF2}">
      <dgm:prSet/>
      <dgm:spPr/>
      <dgm:t>
        <a:bodyPr/>
        <a:lstStyle/>
        <a:p>
          <a:endParaRPr lang="en-US"/>
        </a:p>
      </dgm:t>
    </dgm:pt>
    <dgm:pt modelId="{6D137DFB-9D6C-4FD5-B7E0-60825A6C30AC}" type="pres">
      <dgm:prSet presAssocID="{ACA9B661-F2E2-4606-B65C-03064A1E39C2}" presName="root" presStyleCnt="0">
        <dgm:presLayoutVars>
          <dgm:dir/>
          <dgm:resizeHandles val="exact"/>
        </dgm:presLayoutVars>
      </dgm:prSet>
      <dgm:spPr/>
    </dgm:pt>
    <dgm:pt modelId="{F5F7A0F7-8120-4DCA-8E06-B2DD5B120841}" type="pres">
      <dgm:prSet presAssocID="{6ED31429-8524-480B-A10A-A2D7D5399EA2}" presName="compNode" presStyleCnt="0"/>
      <dgm:spPr/>
    </dgm:pt>
    <dgm:pt modelId="{83690AFD-9816-42AC-8D16-87D5B26C6794}" type="pres">
      <dgm:prSet presAssocID="{6ED31429-8524-480B-A10A-A2D7D5399EA2}" presName="iconBgRect" presStyleLbl="bgShp" presStyleIdx="0" presStyleCnt="2"/>
      <dgm:spPr/>
    </dgm:pt>
    <dgm:pt modelId="{3618CFA3-A8DE-4C97-8D50-03EF4DD91F2B}" type="pres">
      <dgm:prSet presAssocID="{6ED31429-8524-480B-A10A-A2D7D5399E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FBB8F5-F68A-4655-81B4-14DF49787020}" type="pres">
      <dgm:prSet presAssocID="{6ED31429-8524-480B-A10A-A2D7D5399EA2}" presName="spaceRect" presStyleCnt="0"/>
      <dgm:spPr/>
    </dgm:pt>
    <dgm:pt modelId="{A53D1E7E-7D01-4D32-AF74-973E28B98FFA}" type="pres">
      <dgm:prSet presAssocID="{6ED31429-8524-480B-A10A-A2D7D5399EA2}" presName="textRect" presStyleLbl="revTx" presStyleIdx="0" presStyleCnt="2">
        <dgm:presLayoutVars>
          <dgm:chMax val="1"/>
          <dgm:chPref val="1"/>
        </dgm:presLayoutVars>
      </dgm:prSet>
      <dgm:spPr/>
    </dgm:pt>
    <dgm:pt modelId="{E4BBB89D-A1BD-484E-B320-0362AE704F58}" type="pres">
      <dgm:prSet presAssocID="{CEF7BF03-4DBF-4DEF-9A31-A7FAF972632F}" presName="sibTrans" presStyleCnt="0"/>
      <dgm:spPr/>
    </dgm:pt>
    <dgm:pt modelId="{66D7DA25-0D81-4539-95EB-74BDCAD5EC2F}" type="pres">
      <dgm:prSet presAssocID="{ABAA9595-8004-45F9-8747-FFC795545A0B}" presName="compNode" presStyleCnt="0"/>
      <dgm:spPr/>
    </dgm:pt>
    <dgm:pt modelId="{3AEF75B6-6645-456A-804F-FC2ADE095A43}" type="pres">
      <dgm:prSet presAssocID="{ABAA9595-8004-45F9-8747-FFC795545A0B}" presName="iconBgRect" presStyleLbl="bgShp" presStyleIdx="1" presStyleCnt="2"/>
      <dgm:spPr/>
    </dgm:pt>
    <dgm:pt modelId="{C20D719E-7206-41F2-8B61-4FDC8685659C}" type="pres">
      <dgm:prSet presAssocID="{ABAA9595-8004-45F9-8747-FFC795545A0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642BDD59-F630-4D99-83C3-ABFCCA34F7B6}" type="pres">
      <dgm:prSet presAssocID="{ABAA9595-8004-45F9-8747-FFC795545A0B}" presName="spaceRect" presStyleCnt="0"/>
      <dgm:spPr/>
    </dgm:pt>
    <dgm:pt modelId="{0E9FB152-CF1E-44C4-AD1F-8FD132B2B89B}" type="pres">
      <dgm:prSet presAssocID="{ABAA9595-8004-45F9-8747-FFC795545A0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F7E337-F01B-458A-B786-670642AE9940}" type="presOf" srcId="{6ED31429-8524-480B-A10A-A2D7D5399EA2}" destId="{A53D1E7E-7D01-4D32-AF74-973E28B98FFA}" srcOrd="0" destOrd="0" presId="urn:microsoft.com/office/officeart/2018/5/layout/IconCircleLabelList"/>
    <dgm:cxn modelId="{067BE556-8505-4552-AE48-DFBCC36AA6BC}" type="presOf" srcId="{ABAA9595-8004-45F9-8747-FFC795545A0B}" destId="{0E9FB152-CF1E-44C4-AD1F-8FD132B2B89B}" srcOrd="0" destOrd="0" presId="urn:microsoft.com/office/officeart/2018/5/layout/IconCircleLabelList"/>
    <dgm:cxn modelId="{D54832A3-74AD-4F61-A1A4-20FA7B4F6AF2}" srcId="{ACA9B661-F2E2-4606-B65C-03064A1E39C2}" destId="{ABAA9595-8004-45F9-8747-FFC795545A0B}" srcOrd="1" destOrd="0" parTransId="{D2FF5F09-FBF5-4C4B-A245-E81AFE244F10}" sibTransId="{0DFFCD40-620C-44E0-941D-33D4C39B73D9}"/>
    <dgm:cxn modelId="{005724B8-50C0-4143-8B7D-D38D36BCD2D4}" type="presOf" srcId="{ACA9B661-F2E2-4606-B65C-03064A1E39C2}" destId="{6D137DFB-9D6C-4FD5-B7E0-60825A6C30AC}" srcOrd="0" destOrd="0" presId="urn:microsoft.com/office/officeart/2018/5/layout/IconCircleLabelList"/>
    <dgm:cxn modelId="{768EF0DD-83DA-4B82-8576-C01AEDCA9AEF}" srcId="{ACA9B661-F2E2-4606-B65C-03064A1E39C2}" destId="{6ED31429-8524-480B-A10A-A2D7D5399EA2}" srcOrd="0" destOrd="0" parTransId="{2E7F9BA5-D88A-4783-8969-973E27E07F0F}" sibTransId="{CEF7BF03-4DBF-4DEF-9A31-A7FAF972632F}"/>
    <dgm:cxn modelId="{826E57E8-FA4B-4948-B058-32D1CFC73741}" type="presParOf" srcId="{6D137DFB-9D6C-4FD5-B7E0-60825A6C30AC}" destId="{F5F7A0F7-8120-4DCA-8E06-B2DD5B120841}" srcOrd="0" destOrd="0" presId="urn:microsoft.com/office/officeart/2018/5/layout/IconCircleLabelList"/>
    <dgm:cxn modelId="{58694C53-86F9-4329-8992-4D6E8EAE3B99}" type="presParOf" srcId="{F5F7A0F7-8120-4DCA-8E06-B2DD5B120841}" destId="{83690AFD-9816-42AC-8D16-87D5B26C6794}" srcOrd="0" destOrd="0" presId="urn:microsoft.com/office/officeart/2018/5/layout/IconCircleLabelList"/>
    <dgm:cxn modelId="{C4A8A2AE-F490-4EAB-8176-C29FFEE01E6B}" type="presParOf" srcId="{F5F7A0F7-8120-4DCA-8E06-B2DD5B120841}" destId="{3618CFA3-A8DE-4C97-8D50-03EF4DD91F2B}" srcOrd="1" destOrd="0" presId="urn:microsoft.com/office/officeart/2018/5/layout/IconCircleLabelList"/>
    <dgm:cxn modelId="{CFFD1EBB-4C5F-4C15-9CCA-35A1ED45E1DE}" type="presParOf" srcId="{F5F7A0F7-8120-4DCA-8E06-B2DD5B120841}" destId="{05FBB8F5-F68A-4655-81B4-14DF49787020}" srcOrd="2" destOrd="0" presId="urn:microsoft.com/office/officeart/2018/5/layout/IconCircleLabelList"/>
    <dgm:cxn modelId="{F2901ADB-7BCC-4D0A-A457-81BAB827DEF7}" type="presParOf" srcId="{F5F7A0F7-8120-4DCA-8E06-B2DD5B120841}" destId="{A53D1E7E-7D01-4D32-AF74-973E28B98FFA}" srcOrd="3" destOrd="0" presId="urn:microsoft.com/office/officeart/2018/5/layout/IconCircleLabelList"/>
    <dgm:cxn modelId="{9DD86A72-19E6-4FE8-B63F-559AC67DB3A7}" type="presParOf" srcId="{6D137DFB-9D6C-4FD5-B7E0-60825A6C30AC}" destId="{E4BBB89D-A1BD-484E-B320-0362AE704F58}" srcOrd="1" destOrd="0" presId="urn:microsoft.com/office/officeart/2018/5/layout/IconCircleLabelList"/>
    <dgm:cxn modelId="{C1627046-1554-4DD1-8375-B91502C02CC7}" type="presParOf" srcId="{6D137DFB-9D6C-4FD5-B7E0-60825A6C30AC}" destId="{66D7DA25-0D81-4539-95EB-74BDCAD5EC2F}" srcOrd="2" destOrd="0" presId="urn:microsoft.com/office/officeart/2018/5/layout/IconCircleLabelList"/>
    <dgm:cxn modelId="{E204C946-BA33-408F-BA2F-BFD8B17DA249}" type="presParOf" srcId="{66D7DA25-0D81-4539-95EB-74BDCAD5EC2F}" destId="{3AEF75B6-6645-456A-804F-FC2ADE095A43}" srcOrd="0" destOrd="0" presId="urn:microsoft.com/office/officeart/2018/5/layout/IconCircleLabelList"/>
    <dgm:cxn modelId="{D98A69D9-4891-4D2A-A8BE-C3537A151588}" type="presParOf" srcId="{66D7DA25-0D81-4539-95EB-74BDCAD5EC2F}" destId="{C20D719E-7206-41F2-8B61-4FDC8685659C}" srcOrd="1" destOrd="0" presId="urn:microsoft.com/office/officeart/2018/5/layout/IconCircleLabelList"/>
    <dgm:cxn modelId="{D14517D9-CA8A-405E-8C42-B366A13AF6C1}" type="presParOf" srcId="{66D7DA25-0D81-4539-95EB-74BDCAD5EC2F}" destId="{642BDD59-F630-4D99-83C3-ABFCCA34F7B6}" srcOrd="2" destOrd="0" presId="urn:microsoft.com/office/officeart/2018/5/layout/IconCircleLabelList"/>
    <dgm:cxn modelId="{EE4B9C85-23D4-4D4B-A2B8-A769A1655E83}" type="presParOf" srcId="{66D7DA25-0D81-4539-95EB-74BDCAD5EC2F}" destId="{0E9FB152-CF1E-44C4-AD1F-8FD132B2B89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7FB16B-6D34-4500-8DD2-AD46F5C93223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874C11-DA02-4685-8BD1-860DAA9FA0B2}">
      <dgm:prSet/>
      <dgm:spPr/>
      <dgm:t>
        <a:bodyPr/>
        <a:lstStyle/>
        <a:p>
          <a:r>
            <a:rPr lang="en-US"/>
            <a:t>Not all Data is relevant to the required output</a:t>
          </a:r>
        </a:p>
      </dgm:t>
    </dgm:pt>
    <dgm:pt modelId="{BFCDF92B-66B0-437D-8F7F-629F3D9ECF92}" type="parTrans" cxnId="{C7880A3F-E857-498A-BF8D-D88CA2616296}">
      <dgm:prSet/>
      <dgm:spPr/>
      <dgm:t>
        <a:bodyPr/>
        <a:lstStyle/>
        <a:p>
          <a:endParaRPr lang="en-US"/>
        </a:p>
      </dgm:t>
    </dgm:pt>
    <dgm:pt modelId="{048260A9-5A15-45A3-B989-9B7F96A1747A}" type="sibTrans" cxnId="{C7880A3F-E857-498A-BF8D-D88CA2616296}">
      <dgm:prSet/>
      <dgm:spPr/>
      <dgm:t>
        <a:bodyPr/>
        <a:lstStyle/>
        <a:p>
          <a:endParaRPr lang="en-US"/>
        </a:p>
      </dgm:t>
    </dgm:pt>
    <dgm:pt modelId="{2EBB238D-445D-430B-BC43-AB7BDC9AD463}">
      <dgm:prSet/>
      <dgm:spPr/>
      <dgm:t>
        <a:bodyPr/>
        <a:lstStyle/>
        <a:p>
          <a:r>
            <a:rPr lang="en-US" dirty="0"/>
            <a:t>Correlation between indicators &amp; stock ‘open’ price is very important</a:t>
          </a:r>
        </a:p>
      </dgm:t>
    </dgm:pt>
    <dgm:pt modelId="{A57332D2-5F66-43D0-A0B9-DE07E6832EA5}" type="parTrans" cxnId="{66553D35-6FA7-49FD-BB57-7B7B1960C396}">
      <dgm:prSet/>
      <dgm:spPr/>
      <dgm:t>
        <a:bodyPr/>
        <a:lstStyle/>
        <a:p>
          <a:endParaRPr lang="en-US"/>
        </a:p>
      </dgm:t>
    </dgm:pt>
    <dgm:pt modelId="{C02D75E1-4EFB-439E-A9BD-9155ED064547}" type="sibTrans" cxnId="{66553D35-6FA7-49FD-BB57-7B7B1960C396}">
      <dgm:prSet/>
      <dgm:spPr/>
      <dgm:t>
        <a:bodyPr/>
        <a:lstStyle/>
        <a:p>
          <a:endParaRPr lang="en-US"/>
        </a:p>
      </dgm:t>
    </dgm:pt>
    <dgm:pt modelId="{79EC1C06-BBA3-41F8-AA9A-47B7880E28B8}">
      <dgm:prSet/>
      <dgm:spPr/>
      <dgm:t>
        <a:bodyPr/>
        <a:lstStyle/>
        <a:p>
          <a:r>
            <a:rPr lang="en-US"/>
            <a:t>Selected only the fields which correlated more than 50%.</a:t>
          </a:r>
        </a:p>
      </dgm:t>
    </dgm:pt>
    <dgm:pt modelId="{B461DE4B-E861-4BFE-8A24-70F0330448D8}" type="parTrans" cxnId="{AF41DB04-62DF-451C-9A05-ED1D511C6BBB}">
      <dgm:prSet/>
      <dgm:spPr/>
      <dgm:t>
        <a:bodyPr/>
        <a:lstStyle/>
        <a:p>
          <a:endParaRPr lang="en-US"/>
        </a:p>
      </dgm:t>
    </dgm:pt>
    <dgm:pt modelId="{795BF948-6E95-4DCC-8274-FEDB2BA8DA69}" type="sibTrans" cxnId="{AF41DB04-62DF-451C-9A05-ED1D511C6BBB}">
      <dgm:prSet/>
      <dgm:spPr/>
      <dgm:t>
        <a:bodyPr/>
        <a:lstStyle/>
        <a:p>
          <a:endParaRPr lang="en-US"/>
        </a:p>
      </dgm:t>
    </dgm:pt>
    <dgm:pt modelId="{7391B64C-E052-44C7-8ACA-CABB2F78B345}" type="pres">
      <dgm:prSet presAssocID="{8F7FB16B-6D34-4500-8DD2-AD46F5C93223}" presName="linear" presStyleCnt="0">
        <dgm:presLayoutVars>
          <dgm:animLvl val="lvl"/>
          <dgm:resizeHandles val="exact"/>
        </dgm:presLayoutVars>
      </dgm:prSet>
      <dgm:spPr/>
    </dgm:pt>
    <dgm:pt modelId="{CA26A9BD-B115-4BED-A476-BFC04C9F01D2}" type="pres">
      <dgm:prSet presAssocID="{E7874C11-DA02-4685-8BD1-860DAA9FA0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402C26-85DE-4349-8EE3-CC8B5181694E}" type="pres">
      <dgm:prSet presAssocID="{048260A9-5A15-45A3-B989-9B7F96A1747A}" presName="spacer" presStyleCnt="0"/>
      <dgm:spPr/>
    </dgm:pt>
    <dgm:pt modelId="{5AC8FD64-776D-49C0-9333-6994B8924298}" type="pres">
      <dgm:prSet presAssocID="{2EBB238D-445D-430B-BC43-AB7BDC9AD4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5197BF-3A82-461E-ADEF-924ACAA755FE}" type="pres">
      <dgm:prSet presAssocID="{C02D75E1-4EFB-439E-A9BD-9155ED064547}" presName="spacer" presStyleCnt="0"/>
      <dgm:spPr/>
    </dgm:pt>
    <dgm:pt modelId="{92D1D788-445C-4EFA-A84E-4E7091CD0147}" type="pres">
      <dgm:prSet presAssocID="{79EC1C06-BBA3-41F8-AA9A-47B7880E28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F41DB04-62DF-451C-9A05-ED1D511C6BBB}" srcId="{8F7FB16B-6D34-4500-8DD2-AD46F5C93223}" destId="{79EC1C06-BBA3-41F8-AA9A-47B7880E28B8}" srcOrd="2" destOrd="0" parTransId="{B461DE4B-E861-4BFE-8A24-70F0330448D8}" sibTransId="{795BF948-6E95-4DCC-8274-FEDB2BA8DA69}"/>
    <dgm:cxn modelId="{66553D35-6FA7-49FD-BB57-7B7B1960C396}" srcId="{8F7FB16B-6D34-4500-8DD2-AD46F5C93223}" destId="{2EBB238D-445D-430B-BC43-AB7BDC9AD463}" srcOrd="1" destOrd="0" parTransId="{A57332D2-5F66-43D0-A0B9-DE07E6832EA5}" sibTransId="{C02D75E1-4EFB-439E-A9BD-9155ED064547}"/>
    <dgm:cxn modelId="{C7880A3F-E857-498A-BF8D-D88CA2616296}" srcId="{8F7FB16B-6D34-4500-8DD2-AD46F5C93223}" destId="{E7874C11-DA02-4685-8BD1-860DAA9FA0B2}" srcOrd="0" destOrd="0" parTransId="{BFCDF92B-66B0-437D-8F7F-629F3D9ECF92}" sibTransId="{048260A9-5A15-45A3-B989-9B7F96A1747A}"/>
    <dgm:cxn modelId="{F3C5B462-52E6-4CCB-8EAC-FF7E8A8AC251}" type="presOf" srcId="{8F7FB16B-6D34-4500-8DD2-AD46F5C93223}" destId="{7391B64C-E052-44C7-8ACA-CABB2F78B345}" srcOrd="0" destOrd="0" presId="urn:microsoft.com/office/officeart/2005/8/layout/vList2"/>
    <dgm:cxn modelId="{4B0D7048-8B2A-417D-9276-6EEA651B7709}" type="presOf" srcId="{2EBB238D-445D-430B-BC43-AB7BDC9AD463}" destId="{5AC8FD64-776D-49C0-9333-6994B8924298}" srcOrd="0" destOrd="0" presId="urn:microsoft.com/office/officeart/2005/8/layout/vList2"/>
    <dgm:cxn modelId="{5A36EA4A-1A02-4341-9E7F-4CEBFF0D8536}" type="presOf" srcId="{79EC1C06-BBA3-41F8-AA9A-47B7880E28B8}" destId="{92D1D788-445C-4EFA-A84E-4E7091CD0147}" srcOrd="0" destOrd="0" presId="urn:microsoft.com/office/officeart/2005/8/layout/vList2"/>
    <dgm:cxn modelId="{8484A24D-0959-40BF-8FD9-D36AF8540873}" type="presOf" srcId="{E7874C11-DA02-4685-8BD1-860DAA9FA0B2}" destId="{CA26A9BD-B115-4BED-A476-BFC04C9F01D2}" srcOrd="0" destOrd="0" presId="urn:microsoft.com/office/officeart/2005/8/layout/vList2"/>
    <dgm:cxn modelId="{4D18D8D9-D2E0-47DD-8C00-784A8A69EDE3}" type="presParOf" srcId="{7391B64C-E052-44C7-8ACA-CABB2F78B345}" destId="{CA26A9BD-B115-4BED-A476-BFC04C9F01D2}" srcOrd="0" destOrd="0" presId="urn:microsoft.com/office/officeart/2005/8/layout/vList2"/>
    <dgm:cxn modelId="{032796ED-37B5-4538-BC2D-7759042368F3}" type="presParOf" srcId="{7391B64C-E052-44C7-8ACA-CABB2F78B345}" destId="{64402C26-85DE-4349-8EE3-CC8B5181694E}" srcOrd="1" destOrd="0" presId="urn:microsoft.com/office/officeart/2005/8/layout/vList2"/>
    <dgm:cxn modelId="{6ADEEF6C-4C92-4EA9-8F53-C98C54812E4A}" type="presParOf" srcId="{7391B64C-E052-44C7-8ACA-CABB2F78B345}" destId="{5AC8FD64-776D-49C0-9333-6994B8924298}" srcOrd="2" destOrd="0" presId="urn:microsoft.com/office/officeart/2005/8/layout/vList2"/>
    <dgm:cxn modelId="{902B41C9-C6E4-4AA0-8707-B52B20DA5DFB}" type="presParOf" srcId="{7391B64C-E052-44C7-8ACA-CABB2F78B345}" destId="{605197BF-3A82-461E-ADEF-924ACAA755FE}" srcOrd="3" destOrd="0" presId="urn:microsoft.com/office/officeart/2005/8/layout/vList2"/>
    <dgm:cxn modelId="{FB3517C7-A6EF-4455-BA71-8E945C6DF043}" type="presParOf" srcId="{7391B64C-E052-44C7-8ACA-CABB2F78B345}" destId="{92D1D788-445C-4EFA-A84E-4E7091CD01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D28650-662D-461A-9BB6-D32616530C0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B0E655B-ABFC-492D-9FEC-E037A8AC9C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Since the scope is multivariate data input</a:t>
          </a:r>
        </a:p>
      </dgm:t>
    </dgm:pt>
    <dgm:pt modelId="{20468786-9084-425F-94FB-C27F6E1A2178}" type="parTrans" cxnId="{75C0A144-7A92-4FF7-B0A7-BBF18D5C1416}">
      <dgm:prSet/>
      <dgm:spPr/>
      <dgm:t>
        <a:bodyPr/>
        <a:lstStyle/>
        <a:p>
          <a:endParaRPr lang="en-US"/>
        </a:p>
      </dgm:t>
    </dgm:pt>
    <dgm:pt modelId="{301E9352-A7EA-4C5A-9A5D-6E53CDDFCFFF}" type="sibTrans" cxnId="{75C0A144-7A92-4FF7-B0A7-BBF18D5C1416}">
      <dgm:prSet/>
      <dgm:spPr/>
      <dgm:t>
        <a:bodyPr/>
        <a:lstStyle/>
        <a:p>
          <a:endParaRPr lang="en-US"/>
        </a:p>
      </dgm:t>
    </dgm:pt>
    <dgm:pt modelId="{23F24BA3-0E39-4B8D-9B85-54AD5FEACF7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shifting approach is used to create Training &amp; Test Set</a:t>
          </a:r>
        </a:p>
      </dgm:t>
    </dgm:pt>
    <dgm:pt modelId="{045825D7-3F73-44E9-B823-64196BC8B300}" type="parTrans" cxnId="{BF082BFC-4D27-4A49-B684-EDFBFE3B3F8E}">
      <dgm:prSet/>
      <dgm:spPr/>
      <dgm:t>
        <a:bodyPr/>
        <a:lstStyle/>
        <a:p>
          <a:endParaRPr lang="en-US"/>
        </a:p>
      </dgm:t>
    </dgm:pt>
    <dgm:pt modelId="{EE30356E-4C0B-467D-AF1B-A5F4B5B78E6E}" type="sibTrans" cxnId="{BF082BFC-4D27-4A49-B684-EDFBFE3B3F8E}">
      <dgm:prSet/>
      <dgm:spPr/>
      <dgm:t>
        <a:bodyPr/>
        <a:lstStyle/>
        <a:p>
          <a:endParaRPr lang="en-US"/>
        </a:p>
      </dgm:t>
    </dgm:pt>
    <dgm:pt modelId="{637F9589-D8EC-4BE3-802A-B98AF8F9D7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90 days as training set &amp; next day for Test</a:t>
          </a:r>
        </a:p>
      </dgm:t>
    </dgm:pt>
    <dgm:pt modelId="{93DFFECC-E06F-4981-9C40-A3252F4CA278}" type="parTrans" cxnId="{CA245071-33A4-49F1-8798-127E88669590}">
      <dgm:prSet/>
      <dgm:spPr/>
      <dgm:t>
        <a:bodyPr/>
        <a:lstStyle/>
        <a:p>
          <a:endParaRPr lang="en-US"/>
        </a:p>
      </dgm:t>
    </dgm:pt>
    <dgm:pt modelId="{E55535E4-A0DE-48F5-95AB-C7A0E7F1D908}" type="sibTrans" cxnId="{CA245071-33A4-49F1-8798-127E88669590}">
      <dgm:prSet/>
      <dgm:spPr/>
      <dgm:t>
        <a:bodyPr/>
        <a:lstStyle/>
        <a:p>
          <a:endParaRPr lang="en-US"/>
        </a:p>
      </dgm:t>
    </dgm:pt>
    <dgm:pt modelId="{29764530-FC2A-459F-9F50-64990D3E1C33}" type="pres">
      <dgm:prSet presAssocID="{7FD28650-662D-461A-9BB6-D32616530C07}" presName="root" presStyleCnt="0">
        <dgm:presLayoutVars>
          <dgm:dir/>
          <dgm:resizeHandles val="exact"/>
        </dgm:presLayoutVars>
      </dgm:prSet>
      <dgm:spPr/>
    </dgm:pt>
    <dgm:pt modelId="{84B6DEEC-CAEC-4347-8EE4-2AC3B13CE542}" type="pres">
      <dgm:prSet presAssocID="{CB0E655B-ABFC-492D-9FEC-E037A8AC9C46}" presName="compNode" presStyleCnt="0"/>
      <dgm:spPr/>
    </dgm:pt>
    <dgm:pt modelId="{373307D1-588C-460D-82D8-927551BAC065}" type="pres">
      <dgm:prSet presAssocID="{CB0E655B-ABFC-492D-9FEC-E037A8AC9C46}" presName="iconBgRect" presStyleLbl="bgShp" presStyleIdx="0" presStyleCnt="3"/>
      <dgm:spPr/>
    </dgm:pt>
    <dgm:pt modelId="{33E0F66E-9791-4241-A161-016C4BC3E61D}" type="pres">
      <dgm:prSet presAssocID="{CB0E655B-ABFC-492D-9FEC-E037A8AC9C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F64A141-1BD9-43E2-A5F7-4D0685DF66DF}" type="pres">
      <dgm:prSet presAssocID="{CB0E655B-ABFC-492D-9FEC-E037A8AC9C46}" presName="spaceRect" presStyleCnt="0"/>
      <dgm:spPr/>
    </dgm:pt>
    <dgm:pt modelId="{FA2A4839-2A0F-4838-8851-DCC16E066587}" type="pres">
      <dgm:prSet presAssocID="{CB0E655B-ABFC-492D-9FEC-E037A8AC9C46}" presName="textRect" presStyleLbl="revTx" presStyleIdx="0" presStyleCnt="3">
        <dgm:presLayoutVars>
          <dgm:chMax val="1"/>
          <dgm:chPref val="1"/>
        </dgm:presLayoutVars>
      </dgm:prSet>
      <dgm:spPr/>
    </dgm:pt>
    <dgm:pt modelId="{6D5C5E3D-D428-42A3-AC4C-68C3DE68129B}" type="pres">
      <dgm:prSet presAssocID="{301E9352-A7EA-4C5A-9A5D-6E53CDDFCFFF}" presName="sibTrans" presStyleCnt="0"/>
      <dgm:spPr/>
    </dgm:pt>
    <dgm:pt modelId="{BA3CC137-54D0-4380-99C6-AA3A0C8DBFAB}" type="pres">
      <dgm:prSet presAssocID="{23F24BA3-0E39-4B8D-9B85-54AD5FEACF7A}" presName="compNode" presStyleCnt="0"/>
      <dgm:spPr/>
    </dgm:pt>
    <dgm:pt modelId="{A4478DDF-7215-44CC-91CD-56AC68621FCA}" type="pres">
      <dgm:prSet presAssocID="{23F24BA3-0E39-4B8D-9B85-54AD5FEACF7A}" presName="iconBgRect" presStyleLbl="bgShp" presStyleIdx="1" presStyleCnt="3"/>
      <dgm:spPr/>
    </dgm:pt>
    <dgm:pt modelId="{038BA430-9E45-49A1-88F4-6CE951384338}" type="pres">
      <dgm:prSet presAssocID="{23F24BA3-0E39-4B8D-9B85-54AD5FEACF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E933289-9869-4E17-A9CF-264C07234346}" type="pres">
      <dgm:prSet presAssocID="{23F24BA3-0E39-4B8D-9B85-54AD5FEACF7A}" presName="spaceRect" presStyleCnt="0"/>
      <dgm:spPr/>
    </dgm:pt>
    <dgm:pt modelId="{E41606ED-67BA-40C6-B806-F12FACABFD37}" type="pres">
      <dgm:prSet presAssocID="{23F24BA3-0E39-4B8D-9B85-54AD5FEACF7A}" presName="textRect" presStyleLbl="revTx" presStyleIdx="1" presStyleCnt="3">
        <dgm:presLayoutVars>
          <dgm:chMax val="1"/>
          <dgm:chPref val="1"/>
        </dgm:presLayoutVars>
      </dgm:prSet>
      <dgm:spPr/>
    </dgm:pt>
    <dgm:pt modelId="{3C0CB541-ABAE-4831-945E-7FAA276DF87A}" type="pres">
      <dgm:prSet presAssocID="{EE30356E-4C0B-467D-AF1B-A5F4B5B78E6E}" presName="sibTrans" presStyleCnt="0"/>
      <dgm:spPr/>
    </dgm:pt>
    <dgm:pt modelId="{9268C1D9-451F-4ED6-9200-CEC273CB2881}" type="pres">
      <dgm:prSet presAssocID="{637F9589-D8EC-4BE3-802A-B98AF8F9D7FA}" presName="compNode" presStyleCnt="0"/>
      <dgm:spPr/>
    </dgm:pt>
    <dgm:pt modelId="{19CBC1C3-28A1-4A1B-BC78-E225C48A955F}" type="pres">
      <dgm:prSet presAssocID="{637F9589-D8EC-4BE3-802A-B98AF8F9D7FA}" presName="iconBgRect" presStyleLbl="bgShp" presStyleIdx="2" presStyleCnt="3"/>
      <dgm:spPr/>
    </dgm:pt>
    <dgm:pt modelId="{4648B2E7-0A42-48AB-ADB2-5D712FF7CC7A}" type="pres">
      <dgm:prSet presAssocID="{637F9589-D8EC-4BE3-802A-B98AF8F9D7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A2146BFE-7546-4C25-B438-F85B472A8ADF}" type="pres">
      <dgm:prSet presAssocID="{637F9589-D8EC-4BE3-802A-B98AF8F9D7FA}" presName="spaceRect" presStyleCnt="0"/>
      <dgm:spPr/>
    </dgm:pt>
    <dgm:pt modelId="{4BC85153-2E0B-4344-9CE1-8F4A131CBF12}" type="pres">
      <dgm:prSet presAssocID="{637F9589-D8EC-4BE3-802A-B98AF8F9D7F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C0A144-7A92-4FF7-B0A7-BBF18D5C1416}" srcId="{7FD28650-662D-461A-9BB6-D32616530C07}" destId="{CB0E655B-ABFC-492D-9FEC-E037A8AC9C46}" srcOrd="0" destOrd="0" parTransId="{20468786-9084-425F-94FB-C27F6E1A2178}" sibTransId="{301E9352-A7EA-4C5A-9A5D-6E53CDDFCFFF}"/>
    <dgm:cxn modelId="{CA245071-33A4-49F1-8798-127E88669590}" srcId="{7FD28650-662D-461A-9BB6-D32616530C07}" destId="{637F9589-D8EC-4BE3-802A-B98AF8F9D7FA}" srcOrd="2" destOrd="0" parTransId="{93DFFECC-E06F-4981-9C40-A3252F4CA278}" sibTransId="{E55535E4-A0DE-48F5-95AB-C7A0E7F1D908}"/>
    <dgm:cxn modelId="{D2B6479F-E0A1-4D09-A379-076852E6786D}" type="presOf" srcId="{637F9589-D8EC-4BE3-802A-B98AF8F9D7FA}" destId="{4BC85153-2E0B-4344-9CE1-8F4A131CBF12}" srcOrd="0" destOrd="0" presId="urn:microsoft.com/office/officeart/2018/5/layout/IconCircleLabelList"/>
    <dgm:cxn modelId="{06D80ACB-9034-44D0-A58C-226F4E8B4025}" type="presOf" srcId="{23F24BA3-0E39-4B8D-9B85-54AD5FEACF7A}" destId="{E41606ED-67BA-40C6-B806-F12FACABFD37}" srcOrd="0" destOrd="0" presId="urn:microsoft.com/office/officeart/2018/5/layout/IconCircleLabelList"/>
    <dgm:cxn modelId="{C057CCD1-6DAE-4F83-B5B7-47FE6F26E68B}" type="presOf" srcId="{7FD28650-662D-461A-9BB6-D32616530C07}" destId="{29764530-FC2A-459F-9F50-64990D3E1C33}" srcOrd="0" destOrd="0" presId="urn:microsoft.com/office/officeart/2018/5/layout/IconCircleLabelList"/>
    <dgm:cxn modelId="{377FD0E9-9164-4C8D-A2C0-17C6CA4C34C3}" type="presOf" srcId="{CB0E655B-ABFC-492D-9FEC-E037A8AC9C46}" destId="{FA2A4839-2A0F-4838-8851-DCC16E066587}" srcOrd="0" destOrd="0" presId="urn:microsoft.com/office/officeart/2018/5/layout/IconCircleLabelList"/>
    <dgm:cxn modelId="{BF082BFC-4D27-4A49-B684-EDFBFE3B3F8E}" srcId="{7FD28650-662D-461A-9BB6-D32616530C07}" destId="{23F24BA3-0E39-4B8D-9B85-54AD5FEACF7A}" srcOrd="1" destOrd="0" parTransId="{045825D7-3F73-44E9-B823-64196BC8B300}" sibTransId="{EE30356E-4C0B-467D-AF1B-A5F4B5B78E6E}"/>
    <dgm:cxn modelId="{4510D327-75E3-4A4E-B911-F23F55579B08}" type="presParOf" srcId="{29764530-FC2A-459F-9F50-64990D3E1C33}" destId="{84B6DEEC-CAEC-4347-8EE4-2AC3B13CE542}" srcOrd="0" destOrd="0" presId="urn:microsoft.com/office/officeart/2018/5/layout/IconCircleLabelList"/>
    <dgm:cxn modelId="{78564A2B-8415-459B-A402-FCF3E36BD3DA}" type="presParOf" srcId="{84B6DEEC-CAEC-4347-8EE4-2AC3B13CE542}" destId="{373307D1-588C-460D-82D8-927551BAC065}" srcOrd="0" destOrd="0" presId="urn:microsoft.com/office/officeart/2018/5/layout/IconCircleLabelList"/>
    <dgm:cxn modelId="{61BB1EED-6491-425A-99B7-FB3767B8F656}" type="presParOf" srcId="{84B6DEEC-CAEC-4347-8EE4-2AC3B13CE542}" destId="{33E0F66E-9791-4241-A161-016C4BC3E61D}" srcOrd="1" destOrd="0" presId="urn:microsoft.com/office/officeart/2018/5/layout/IconCircleLabelList"/>
    <dgm:cxn modelId="{14CD4902-A43C-4277-8893-431A03B96455}" type="presParOf" srcId="{84B6DEEC-CAEC-4347-8EE4-2AC3B13CE542}" destId="{EF64A141-1BD9-43E2-A5F7-4D0685DF66DF}" srcOrd="2" destOrd="0" presId="urn:microsoft.com/office/officeart/2018/5/layout/IconCircleLabelList"/>
    <dgm:cxn modelId="{77797483-1618-43E0-8894-3DFB3E0BF634}" type="presParOf" srcId="{84B6DEEC-CAEC-4347-8EE4-2AC3B13CE542}" destId="{FA2A4839-2A0F-4838-8851-DCC16E066587}" srcOrd="3" destOrd="0" presId="urn:microsoft.com/office/officeart/2018/5/layout/IconCircleLabelList"/>
    <dgm:cxn modelId="{B71DA67E-2DCC-4EE0-A238-BDBD23442FC7}" type="presParOf" srcId="{29764530-FC2A-459F-9F50-64990D3E1C33}" destId="{6D5C5E3D-D428-42A3-AC4C-68C3DE68129B}" srcOrd="1" destOrd="0" presId="urn:microsoft.com/office/officeart/2018/5/layout/IconCircleLabelList"/>
    <dgm:cxn modelId="{E51A2B85-CA18-4DED-A323-2BB6F4498FE3}" type="presParOf" srcId="{29764530-FC2A-459F-9F50-64990D3E1C33}" destId="{BA3CC137-54D0-4380-99C6-AA3A0C8DBFAB}" srcOrd="2" destOrd="0" presId="urn:microsoft.com/office/officeart/2018/5/layout/IconCircleLabelList"/>
    <dgm:cxn modelId="{8D14099E-A6B2-4FDA-BF16-180C4441FF86}" type="presParOf" srcId="{BA3CC137-54D0-4380-99C6-AA3A0C8DBFAB}" destId="{A4478DDF-7215-44CC-91CD-56AC68621FCA}" srcOrd="0" destOrd="0" presId="urn:microsoft.com/office/officeart/2018/5/layout/IconCircleLabelList"/>
    <dgm:cxn modelId="{44BEFC5D-7856-4B12-A94D-72A7D10F4012}" type="presParOf" srcId="{BA3CC137-54D0-4380-99C6-AA3A0C8DBFAB}" destId="{038BA430-9E45-49A1-88F4-6CE951384338}" srcOrd="1" destOrd="0" presId="urn:microsoft.com/office/officeart/2018/5/layout/IconCircleLabelList"/>
    <dgm:cxn modelId="{BFFD3B4F-E9EA-4ADF-97C7-4E3562CA6FB5}" type="presParOf" srcId="{BA3CC137-54D0-4380-99C6-AA3A0C8DBFAB}" destId="{AE933289-9869-4E17-A9CF-264C07234346}" srcOrd="2" destOrd="0" presId="urn:microsoft.com/office/officeart/2018/5/layout/IconCircleLabelList"/>
    <dgm:cxn modelId="{DBCAF87D-6F86-435F-8CF1-54B5032A7586}" type="presParOf" srcId="{BA3CC137-54D0-4380-99C6-AA3A0C8DBFAB}" destId="{E41606ED-67BA-40C6-B806-F12FACABFD37}" srcOrd="3" destOrd="0" presId="urn:microsoft.com/office/officeart/2018/5/layout/IconCircleLabelList"/>
    <dgm:cxn modelId="{AC7D05FB-7F39-458C-9BC6-E6529F6D80C9}" type="presParOf" srcId="{29764530-FC2A-459F-9F50-64990D3E1C33}" destId="{3C0CB541-ABAE-4831-945E-7FAA276DF87A}" srcOrd="3" destOrd="0" presId="urn:microsoft.com/office/officeart/2018/5/layout/IconCircleLabelList"/>
    <dgm:cxn modelId="{2B3A42D6-CDAC-44D3-9633-D0CA4351879C}" type="presParOf" srcId="{29764530-FC2A-459F-9F50-64990D3E1C33}" destId="{9268C1D9-451F-4ED6-9200-CEC273CB2881}" srcOrd="4" destOrd="0" presId="urn:microsoft.com/office/officeart/2018/5/layout/IconCircleLabelList"/>
    <dgm:cxn modelId="{142F2969-CEAD-4049-AAB3-4EC6DD26F441}" type="presParOf" srcId="{9268C1D9-451F-4ED6-9200-CEC273CB2881}" destId="{19CBC1C3-28A1-4A1B-BC78-E225C48A955F}" srcOrd="0" destOrd="0" presId="urn:microsoft.com/office/officeart/2018/5/layout/IconCircleLabelList"/>
    <dgm:cxn modelId="{D264B1C7-46EF-4F0E-B849-BE98F437581F}" type="presParOf" srcId="{9268C1D9-451F-4ED6-9200-CEC273CB2881}" destId="{4648B2E7-0A42-48AB-ADB2-5D712FF7CC7A}" srcOrd="1" destOrd="0" presId="urn:microsoft.com/office/officeart/2018/5/layout/IconCircleLabelList"/>
    <dgm:cxn modelId="{C3D5C105-1E15-44DD-8210-C5A57D81E6EB}" type="presParOf" srcId="{9268C1D9-451F-4ED6-9200-CEC273CB2881}" destId="{A2146BFE-7546-4C25-B438-F85B472A8ADF}" srcOrd="2" destOrd="0" presId="urn:microsoft.com/office/officeart/2018/5/layout/IconCircleLabelList"/>
    <dgm:cxn modelId="{8FB0F373-EF1C-4D6C-ADF0-3CB852DF3C69}" type="presParOf" srcId="{9268C1D9-451F-4ED6-9200-CEC273CB2881}" destId="{4BC85153-2E0B-4344-9CE1-8F4A131CBF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01620F-EE34-4A2D-BD8D-129CCA5199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D3028B-15CD-4B40-A122-6316638295B8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LSTM with 250 layers, Dropout rate of 0.1</a:t>
          </a:r>
        </a:p>
        <a:p>
          <a:r>
            <a:rPr lang="en-US" dirty="0"/>
            <a:t>Activation Function = </a:t>
          </a:r>
          <a:r>
            <a:rPr lang="en-US" dirty="0" err="1"/>
            <a:t>Relu</a:t>
          </a:r>
          <a:endParaRPr lang="en-US" dirty="0"/>
        </a:p>
      </dgm:t>
    </dgm:pt>
    <dgm:pt modelId="{18664545-5D1F-495A-800D-4DB1496A0DDC}" type="parTrans" cxnId="{93854620-AA71-4D65-98B9-2E0401FD83A7}">
      <dgm:prSet/>
      <dgm:spPr/>
      <dgm:t>
        <a:bodyPr/>
        <a:lstStyle/>
        <a:p>
          <a:endParaRPr lang="en-US"/>
        </a:p>
      </dgm:t>
    </dgm:pt>
    <dgm:pt modelId="{2EC4C89D-D236-4891-BF8C-2D4557AE35CE}" type="sibTrans" cxnId="{93854620-AA71-4D65-98B9-2E0401FD83A7}">
      <dgm:prSet/>
      <dgm:spPr/>
      <dgm:t>
        <a:bodyPr/>
        <a:lstStyle/>
        <a:p>
          <a:endParaRPr lang="en-US"/>
        </a:p>
      </dgm:t>
    </dgm:pt>
    <dgm:pt modelId="{FA9338FD-F36D-43DB-99B3-FC17C71FBD7B}">
      <dgm:prSet/>
      <dgm:spPr/>
      <dgm:t>
        <a:bodyPr/>
        <a:lstStyle/>
        <a:p>
          <a:r>
            <a:rPr lang="en-US" dirty="0"/>
            <a:t>Optimizer = adam </a:t>
          </a:r>
        </a:p>
        <a:p>
          <a:r>
            <a:rPr lang="en-US" dirty="0"/>
            <a:t>Loss = mean square error</a:t>
          </a:r>
        </a:p>
      </dgm:t>
    </dgm:pt>
    <dgm:pt modelId="{7A5C7A97-416F-4049-8C35-177D061013C1}" type="parTrans" cxnId="{736BCFEB-3FE9-48C3-92ED-FE55AFEFC7D7}">
      <dgm:prSet/>
      <dgm:spPr/>
      <dgm:t>
        <a:bodyPr/>
        <a:lstStyle/>
        <a:p>
          <a:endParaRPr lang="en-US"/>
        </a:p>
      </dgm:t>
    </dgm:pt>
    <dgm:pt modelId="{384971DB-4F96-49EE-9C6F-64A207D80EF0}" type="sibTrans" cxnId="{736BCFEB-3FE9-48C3-92ED-FE55AFEFC7D7}">
      <dgm:prSet/>
      <dgm:spPr/>
      <dgm:t>
        <a:bodyPr/>
        <a:lstStyle/>
        <a:p>
          <a:endParaRPr lang="en-US"/>
        </a:p>
      </dgm:t>
    </dgm:pt>
    <dgm:pt modelId="{99F1E451-D5D2-42AC-8954-69A97FCB670E}">
      <dgm:prSet/>
      <dgm:spPr/>
      <dgm:t>
        <a:bodyPr/>
        <a:lstStyle/>
        <a:p>
          <a:r>
            <a:rPr lang="en-US" dirty="0" err="1"/>
            <a:t>Nadam</a:t>
          </a:r>
          <a:r>
            <a:rPr lang="en-US" dirty="0"/>
            <a:t> &amp; SGD were also tried, but they did not produce good results</a:t>
          </a:r>
        </a:p>
        <a:p>
          <a:r>
            <a:rPr lang="en-US" dirty="0"/>
            <a:t>Activation functions tanh, Sigmoid were also tried but the results were not good</a:t>
          </a:r>
        </a:p>
      </dgm:t>
    </dgm:pt>
    <dgm:pt modelId="{4F7F5A5B-A5C3-400C-9F5D-C78559F54B9C}" type="parTrans" cxnId="{7521EB32-364A-444C-B8A1-2D906F007D50}">
      <dgm:prSet/>
      <dgm:spPr/>
      <dgm:t>
        <a:bodyPr/>
        <a:lstStyle/>
        <a:p>
          <a:endParaRPr lang="en-US"/>
        </a:p>
      </dgm:t>
    </dgm:pt>
    <dgm:pt modelId="{E7FC665B-7A7F-4C44-BE75-C6D6B1BD5BED}" type="sibTrans" cxnId="{7521EB32-364A-444C-B8A1-2D906F007D50}">
      <dgm:prSet/>
      <dgm:spPr/>
      <dgm:t>
        <a:bodyPr/>
        <a:lstStyle/>
        <a:p>
          <a:endParaRPr lang="en-US"/>
        </a:p>
      </dgm:t>
    </dgm:pt>
    <dgm:pt modelId="{8FC65256-0DB6-4D9F-BC20-2CFD9F8B0B7D}" type="pres">
      <dgm:prSet presAssocID="{A901620F-EE34-4A2D-BD8D-129CCA519924}" presName="linear" presStyleCnt="0">
        <dgm:presLayoutVars>
          <dgm:animLvl val="lvl"/>
          <dgm:resizeHandles val="exact"/>
        </dgm:presLayoutVars>
      </dgm:prSet>
      <dgm:spPr/>
    </dgm:pt>
    <dgm:pt modelId="{2825E28D-555F-4686-82A5-35ADA1D779B0}" type="pres">
      <dgm:prSet presAssocID="{43D3028B-15CD-4B40-A122-6316638295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0B2AC1-A609-425F-8AB2-35BDBF7C7701}" type="pres">
      <dgm:prSet presAssocID="{2EC4C89D-D236-4891-BF8C-2D4557AE35CE}" presName="spacer" presStyleCnt="0"/>
      <dgm:spPr/>
    </dgm:pt>
    <dgm:pt modelId="{10A09A7B-E61A-49B0-BDE2-BBA0CFBF9B55}" type="pres">
      <dgm:prSet presAssocID="{FA9338FD-F36D-43DB-99B3-FC17C71FBD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2CD3A21-9BEB-46FB-A446-1BB6BBDE305E}" type="pres">
      <dgm:prSet presAssocID="{384971DB-4F96-49EE-9C6F-64A207D80EF0}" presName="spacer" presStyleCnt="0"/>
      <dgm:spPr/>
    </dgm:pt>
    <dgm:pt modelId="{C4417957-315B-48F5-8739-AE6645988D84}" type="pres">
      <dgm:prSet presAssocID="{99F1E451-D5D2-42AC-8954-69A97FCB67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854620-AA71-4D65-98B9-2E0401FD83A7}" srcId="{A901620F-EE34-4A2D-BD8D-129CCA519924}" destId="{43D3028B-15CD-4B40-A122-6316638295B8}" srcOrd="0" destOrd="0" parTransId="{18664545-5D1F-495A-800D-4DB1496A0DDC}" sibTransId="{2EC4C89D-D236-4891-BF8C-2D4557AE35CE}"/>
    <dgm:cxn modelId="{84483122-2B84-4558-8E06-B49A9ACC2BF3}" type="presOf" srcId="{A901620F-EE34-4A2D-BD8D-129CCA519924}" destId="{8FC65256-0DB6-4D9F-BC20-2CFD9F8B0B7D}" srcOrd="0" destOrd="0" presId="urn:microsoft.com/office/officeart/2005/8/layout/vList2"/>
    <dgm:cxn modelId="{7521EB32-364A-444C-B8A1-2D906F007D50}" srcId="{A901620F-EE34-4A2D-BD8D-129CCA519924}" destId="{99F1E451-D5D2-42AC-8954-69A97FCB670E}" srcOrd="2" destOrd="0" parTransId="{4F7F5A5B-A5C3-400C-9F5D-C78559F54B9C}" sibTransId="{E7FC665B-7A7F-4C44-BE75-C6D6B1BD5BED}"/>
    <dgm:cxn modelId="{EC02E464-ECDE-4294-8C59-C0A8347704C1}" type="presOf" srcId="{99F1E451-D5D2-42AC-8954-69A97FCB670E}" destId="{C4417957-315B-48F5-8739-AE6645988D84}" srcOrd="0" destOrd="0" presId="urn:microsoft.com/office/officeart/2005/8/layout/vList2"/>
    <dgm:cxn modelId="{0A609181-27AB-4757-A60B-77436BA32CB4}" type="presOf" srcId="{FA9338FD-F36D-43DB-99B3-FC17C71FBD7B}" destId="{10A09A7B-E61A-49B0-BDE2-BBA0CFBF9B55}" srcOrd="0" destOrd="0" presId="urn:microsoft.com/office/officeart/2005/8/layout/vList2"/>
    <dgm:cxn modelId="{774A59D4-0B45-41D0-B929-ECCEC43946A0}" type="presOf" srcId="{43D3028B-15CD-4B40-A122-6316638295B8}" destId="{2825E28D-555F-4686-82A5-35ADA1D779B0}" srcOrd="0" destOrd="0" presId="urn:microsoft.com/office/officeart/2005/8/layout/vList2"/>
    <dgm:cxn modelId="{736BCFEB-3FE9-48C3-92ED-FE55AFEFC7D7}" srcId="{A901620F-EE34-4A2D-BD8D-129CCA519924}" destId="{FA9338FD-F36D-43DB-99B3-FC17C71FBD7B}" srcOrd="1" destOrd="0" parTransId="{7A5C7A97-416F-4049-8C35-177D061013C1}" sibTransId="{384971DB-4F96-49EE-9C6F-64A207D80EF0}"/>
    <dgm:cxn modelId="{6488B073-6DA2-46A4-8AD0-84081C8F4EF9}" type="presParOf" srcId="{8FC65256-0DB6-4D9F-BC20-2CFD9F8B0B7D}" destId="{2825E28D-555F-4686-82A5-35ADA1D779B0}" srcOrd="0" destOrd="0" presId="urn:microsoft.com/office/officeart/2005/8/layout/vList2"/>
    <dgm:cxn modelId="{E0FC6A44-85FF-4212-9E1D-FC737E04A4C1}" type="presParOf" srcId="{8FC65256-0DB6-4D9F-BC20-2CFD9F8B0B7D}" destId="{CE0B2AC1-A609-425F-8AB2-35BDBF7C7701}" srcOrd="1" destOrd="0" presId="urn:microsoft.com/office/officeart/2005/8/layout/vList2"/>
    <dgm:cxn modelId="{2C711416-9295-4181-80B1-59FF7E3A77BD}" type="presParOf" srcId="{8FC65256-0DB6-4D9F-BC20-2CFD9F8B0B7D}" destId="{10A09A7B-E61A-49B0-BDE2-BBA0CFBF9B55}" srcOrd="2" destOrd="0" presId="urn:microsoft.com/office/officeart/2005/8/layout/vList2"/>
    <dgm:cxn modelId="{E3CADD9A-10DF-4558-B901-16C09CDD78ED}" type="presParOf" srcId="{8FC65256-0DB6-4D9F-BC20-2CFD9F8B0B7D}" destId="{C2CD3A21-9BEB-46FB-A446-1BB6BBDE305E}" srcOrd="3" destOrd="0" presId="urn:microsoft.com/office/officeart/2005/8/layout/vList2"/>
    <dgm:cxn modelId="{93EBEA34-6B38-4CA2-ADF7-5BEED4A55D46}" type="presParOf" srcId="{8FC65256-0DB6-4D9F-BC20-2CFD9F8B0B7D}" destId="{C4417957-315B-48F5-8739-AE6645988D8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90D77EF-2025-40F7-8DD3-0CA7A192B5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EACC5E-B9F0-4FF7-8B2A-8883EF1CF0E6}">
      <dgm:prSet/>
      <dgm:spPr/>
      <dgm:t>
        <a:bodyPr/>
        <a:lstStyle/>
        <a:p>
          <a:r>
            <a:rPr lang="en-US"/>
            <a:t>Predicting Stock Price is a complicated procedure.</a:t>
          </a:r>
        </a:p>
      </dgm:t>
    </dgm:pt>
    <dgm:pt modelId="{4AA4D329-0975-4AE3-B624-AC6BD1B7FD3F}" type="parTrans" cxnId="{35D1D0EF-B225-47F5-AAC2-F1130FD34FD1}">
      <dgm:prSet/>
      <dgm:spPr/>
      <dgm:t>
        <a:bodyPr/>
        <a:lstStyle/>
        <a:p>
          <a:endParaRPr lang="en-US"/>
        </a:p>
      </dgm:t>
    </dgm:pt>
    <dgm:pt modelId="{466CE37A-08FC-4E97-B66F-8B9EE3D83B70}" type="sibTrans" cxnId="{35D1D0EF-B225-47F5-AAC2-F1130FD34FD1}">
      <dgm:prSet/>
      <dgm:spPr/>
      <dgm:t>
        <a:bodyPr/>
        <a:lstStyle/>
        <a:p>
          <a:endParaRPr lang="en-US"/>
        </a:p>
      </dgm:t>
    </dgm:pt>
    <dgm:pt modelId="{28F10739-5823-4D61-AF26-00194540E1F7}">
      <dgm:prSet/>
      <dgm:spPr/>
      <dgm:t>
        <a:bodyPr/>
        <a:lstStyle/>
        <a:p>
          <a:r>
            <a:rPr lang="en-US"/>
            <a:t>The models are too sensitive to hyper parameter.</a:t>
          </a:r>
        </a:p>
      </dgm:t>
    </dgm:pt>
    <dgm:pt modelId="{EFA81753-C24C-4C22-AD72-680A7E19B977}" type="parTrans" cxnId="{A8E4FFDA-F952-4C2D-B8F0-3E5A50FCA4D2}">
      <dgm:prSet/>
      <dgm:spPr/>
      <dgm:t>
        <a:bodyPr/>
        <a:lstStyle/>
        <a:p>
          <a:endParaRPr lang="en-US"/>
        </a:p>
      </dgm:t>
    </dgm:pt>
    <dgm:pt modelId="{3239714A-822F-4801-8D90-77D6F48BBB0B}" type="sibTrans" cxnId="{A8E4FFDA-F952-4C2D-B8F0-3E5A50FCA4D2}">
      <dgm:prSet/>
      <dgm:spPr/>
      <dgm:t>
        <a:bodyPr/>
        <a:lstStyle/>
        <a:p>
          <a:endParaRPr lang="en-US"/>
        </a:p>
      </dgm:t>
    </dgm:pt>
    <dgm:pt modelId="{F2C38E33-F831-4780-AECA-1668307BE3CD}">
      <dgm:prSet/>
      <dgm:spPr/>
      <dgm:t>
        <a:bodyPr/>
        <a:lstStyle/>
        <a:p>
          <a:r>
            <a:rPr lang="en-US"/>
            <a:t>Price is sensitive to market volatility.</a:t>
          </a:r>
        </a:p>
      </dgm:t>
    </dgm:pt>
    <dgm:pt modelId="{5730A014-D693-4740-BBB8-4D17190B5C1C}" type="parTrans" cxnId="{87A6F0F3-2729-44D4-9302-48BAEDCE2153}">
      <dgm:prSet/>
      <dgm:spPr/>
      <dgm:t>
        <a:bodyPr/>
        <a:lstStyle/>
        <a:p>
          <a:endParaRPr lang="en-US"/>
        </a:p>
      </dgm:t>
    </dgm:pt>
    <dgm:pt modelId="{3A75EDDD-902E-4160-BB9A-14F7AA0E5CE3}" type="sibTrans" cxnId="{87A6F0F3-2729-44D4-9302-48BAEDCE2153}">
      <dgm:prSet/>
      <dgm:spPr/>
      <dgm:t>
        <a:bodyPr/>
        <a:lstStyle/>
        <a:p>
          <a:endParaRPr lang="en-US"/>
        </a:p>
      </dgm:t>
    </dgm:pt>
    <dgm:pt modelId="{ED65EE22-B3FE-40A4-807D-079B6BA82182}">
      <dgm:prSet/>
      <dgm:spPr/>
      <dgm:t>
        <a:bodyPr/>
        <a:lstStyle/>
        <a:p>
          <a:r>
            <a:rPr lang="en-US"/>
            <a:t>Preprocessing of Data is imperative to get encouraging results.</a:t>
          </a:r>
        </a:p>
      </dgm:t>
    </dgm:pt>
    <dgm:pt modelId="{91491C76-4EDC-49E6-8D38-5C388B407B67}" type="parTrans" cxnId="{48A5EE7C-80C0-492A-8AE8-47018A30CA74}">
      <dgm:prSet/>
      <dgm:spPr/>
      <dgm:t>
        <a:bodyPr/>
        <a:lstStyle/>
        <a:p>
          <a:endParaRPr lang="en-US"/>
        </a:p>
      </dgm:t>
    </dgm:pt>
    <dgm:pt modelId="{B2CD09B1-570B-4F1D-86D7-02427B675FB6}" type="sibTrans" cxnId="{48A5EE7C-80C0-492A-8AE8-47018A30CA74}">
      <dgm:prSet/>
      <dgm:spPr/>
      <dgm:t>
        <a:bodyPr/>
        <a:lstStyle/>
        <a:p>
          <a:endParaRPr lang="en-US"/>
        </a:p>
      </dgm:t>
    </dgm:pt>
    <dgm:pt modelId="{61E144A3-6008-44F4-B9EF-43630844F689}">
      <dgm:prSet/>
      <dgm:spPr/>
      <dgm:t>
        <a:bodyPr/>
        <a:lstStyle/>
        <a:p>
          <a:r>
            <a:rPr lang="en-US"/>
            <a:t>Training set, LSTM layers, Optimizer, Dropout rate &amp; Validation Split plays key role in prediction.</a:t>
          </a:r>
        </a:p>
      </dgm:t>
    </dgm:pt>
    <dgm:pt modelId="{5DD9D321-8F96-4EE1-A458-24FE1E38D0EE}" type="parTrans" cxnId="{E64C56A7-A8E1-4F05-8548-100B61E53962}">
      <dgm:prSet/>
      <dgm:spPr/>
      <dgm:t>
        <a:bodyPr/>
        <a:lstStyle/>
        <a:p>
          <a:endParaRPr lang="en-US"/>
        </a:p>
      </dgm:t>
    </dgm:pt>
    <dgm:pt modelId="{DC6D9306-F965-4D49-BF16-D9471934AB84}" type="sibTrans" cxnId="{E64C56A7-A8E1-4F05-8548-100B61E53962}">
      <dgm:prSet/>
      <dgm:spPr/>
      <dgm:t>
        <a:bodyPr/>
        <a:lstStyle/>
        <a:p>
          <a:endParaRPr lang="en-US"/>
        </a:p>
      </dgm:t>
    </dgm:pt>
    <dgm:pt modelId="{6302BC00-BB88-4F6A-824C-302DB048638C}">
      <dgm:prSet/>
      <dgm:spPr/>
      <dgm:t>
        <a:bodyPr/>
        <a:lstStyle/>
        <a:p>
          <a:r>
            <a:rPr lang="en-US"/>
            <a:t>A better accuracy can be achieved by further tweaking the model.</a:t>
          </a:r>
        </a:p>
      </dgm:t>
    </dgm:pt>
    <dgm:pt modelId="{78F73A5E-4DEB-4BA7-BF79-AAECDA4CF66C}" type="parTrans" cxnId="{15092378-0D05-4415-981B-61E39E58498D}">
      <dgm:prSet/>
      <dgm:spPr/>
      <dgm:t>
        <a:bodyPr/>
        <a:lstStyle/>
        <a:p>
          <a:endParaRPr lang="en-US"/>
        </a:p>
      </dgm:t>
    </dgm:pt>
    <dgm:pt modelId="{BC4363EF-237B-4D5B-B39F-E4BD237F0F94}" type="sibTrans" cxnId="{15092378-0D05-4415-981B-61E39E58498D}">
      <dgm:prSet/>
      <dgm:spPr/>
      <dgm:t>
        <a:bodyPr/>
        <a:lstStyle/>
        <a:p>
          <a:endParaRPr lang="en-US"/>
        </a:p>
      </dgm:t>
    </dgm:pt>
    <dgm:pt modelId="{A0BD557B-2377-450A-AAAE-51891C699EE9}" type="pres">
      <dgm:prSet presAssocID="{990D77EF-2025-40F7-8DD3-0CA7A192B5B4}" presName="linear" presStyleCnt="0">
        <dgm:presLayoutVars>
          <dgm:animLvl val="lvl"/>
          <dgm:resizeHandles val="exact"/>
        </dgm:presLayoutVars>
      </dgm:prSet>
      <dgm:spPr/>
    </dgm:pt>
    <dgm:pt modelId="{7515331F-AD91-4E83-8643-402F66B5FE8B}" type="pres">
      <dgm:prSet presAssocID="{69EACC5E-B9F0-4FF7-8B2A-8883EF1CF0E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1C9ADD8-CEBC-4BEE-9D3D-323907E4BC4D}" type="pres">
      <dgm:prSet presAssocID="{466CE37A-08FC-4E97-B66F-8B9EE3D83B70}" presName="spacer" presStyleCnt="0"/>
      <dgm:spPr/>
    </dgm:pt>
    <dgm:pt modelId="{89679315-B2E6-4DF6-A029-492D3FB8E5E7}" type="pres">
      <dgm:prSet presAssocID="{28F10739-5823-4D61-AF26-00194540E1F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3D30767-AFBF-4A33-861E-A2AB1BD4E328}" type="pres">
      <dgm:prSet presAssocID="{3239714A-822F-4801-8D90-77D6F48BBB0B}" presName="spacer" presStyleCnt="0"/>
      <dgm:spPr/>
    </dgm:pt>
    <dgm:pt modelId="{D284C637-1B18-46B1-BA33-DAC316B65985}" type="pres">
      <dgm:prSet presAssocID="{F2C38E33-F831-4780-AECA-1668307BE3C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63A659-1361-46AF-AD6E-37620A36D7FA}" type="pres">
      <dgm:prSet presAssocID="{3A75EDDD-902E-4160-BB9A-14F7AA0E5CE3}" presName="spacer" presStyleCnt="0"/>
      <dgm:spPr/>
    </dgm:pt>
    <dgm:pt modelId="{0905F094-7ABB-46CB-A5C0-08E71B39AC04}" type="pres">
      <dgm:prSet presAssocID="{ED65EE22-B3FE-40A4-807D-079B6BA8218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52EDD3F-60E3-4C9A-A61D-43842FDD6413}" type="pres">
      <dgm:prSet presAssocID="{B2CD09B1-570B-4F1D-86D7-02427B675FB6}" presName="spacer" presStyleCnt="0"/>
      <dgm:spPr/>
    </dgm:pt>
    <dgm:pt modelId="{80E589E9-F8EF-4AD8-A8B7-D09F24E6C017}" type="pres">
      <dgm:prSet presAssocID="{61E144A3-6008-44F4-B9EF-43630844F68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045A857-72A3-40BD-BC81-D6721DD27A1E}" type="pres">
      <dgm:prSet presAssocID="{DC6D9306-F965-4D49-BF16-D9471934AB84}" presName="spacer" presStyleCnt="0"/>
      <dgm:spPr/>
    </dgm:pt>
    <dgm:pt modelId="{77047094-3322-4E9E-A752-C0E1BFB0B25B}" type="pres">
      <dgm:prSet presAssocID="{6302BC00-BB88-4F6A-824C-302DB048638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2A9550D-6842-4D63-829A-DB57C8AA04C3}" type="presOf" srcId="{ED65EE22-B3FE-40A4-807D-079B6BA82182}" destId="{0905F094-7ABB-46CB-A5C0-08E71B39AC04}" srcOrd="0" destOrd="0" presId="urn:microsoft.com/office/officeart/2005/8/layout/vList2"/>
    <dgm:cxn modelId="{8CA03F4D-E3FA-4BA1-A20D-0C83C36EB729}" type="presOf" srcId="{69EACC5E-B9F0-4FF7-8B2A-8883EF1CF0E6}" destId="{7515331F-AD91-4E83-8643-402F66B5FE8B}" srcOrd="0" destOrd="0" presId="urn:microsoft.com/office/officeart/2005/8/layout/vList2"/>
    <dgm:cxn modelId="{76184073-9040-4595-9243-5DC2757EBF43}" type="presOf" srcId="{6302BC00-BB88-4F6A-824C-302DB048638C}" destId="{77047094-3322-4E9E-A752-C0E1BFB0B25B}" srcOrd="0" destOrd="0" presId="urn:microsoft.com/office/officeart/2005/8/layout/vList2"/>
    <dgm:cxn modelId="{15092378-0D05-4415-981B-61E39E58498D}" srcId="{990D77EF-2025-40F7-8DD3-0CA7A192B5B4}" destId="{6302BC00-BB88-4F6A-824C-302DB048638C}" srcOrd="5" destOrd="0" parTransId="{78F73A5E-4DEB-4BA7-BF79-AAECDA4CF66C}" sibTransId="{BC4363EF-237B-4D5B-B39F-E4BD237F0F94}"/>
    <dgm:cxn modelId="{48A5EE7C-80C0-492A-8AE8-47018A30CA74}" srcId="{990D77EF-2025-40F7-8DD3-0CA7A192B5B4}" destId="{ED65EE22-B3FE-40A4-807D-079B6BA82182}" srcOrd="3" destOrd="0" parTransId="{91491C76-4EDC-49E6-8D38-5C388B407B67}" sibTransId="{B2CD09B1-570B-4F1D-86D7-02427B675FB6}"/>
    <dgm:cxn modelId="{6A9B0B84-FD9B-40DD-A626-B2E1925154DE}" type="presOf" srcId="{F2C38E33-F831-4780-AECA-1668307BE3CD}" destId="{D284C637-1B18-46B1-BA33-DAC316B65985}" srcOrd="0" destOrd="0" presId="urn:microsoft.com/office/officeart/2005/8/layout/vList2"/>
    <dgm:cxn modelId="{E64C56A7-A8E1-4F05-8548-100B61E53962}" srcId="{990D77EF-2025-40F7-8DD3-0CA7A192B5B4}" destId="{61E144A3-6008-44F4-B9EF-43630844F689}" srcOrd="4" destOrd="0" parTransId="{5DD9D321-8F96-4EE1-A458-24FE1E38D0EE}" sibTransId="{DC6D9306-F965-4D49-BF16-D9471934AB84}"/>
    <dgm:cxn modelId="{A8E4FFDA-F952-4C2D-B8F0-3E5A50FCA4D2}" srcId="{990D77EF-2025-40F7-8DD3-0CA7A192B5B4}" destId="{28F10739-5823-4D61-AF26-00194540E1F7}" srcOrd="1" destOrd="0" parTransId="{EFA81753-C24C-4C22-AD72-680A7E19B977}" sibTransId="{3239714A-822F-4801-8D90-77D6F48BBB0B}"/>
    <dgm:cxn modelId="{C632A1E2-ACB7-494A-8459-F6EA89578051}" type="presOf" srcId="{990D77EF-2025-40F7-8DD3-0CA7A192B5B4}" destId="{A0BD557B-2377-450A-AAAE-51891C699EE9}" srcOrd="0" destOrd="0" presId="urn:microsoft.com/office/officeart/2005/8/layout/vList2"/>
    <dgm:cxn modelId="{35D1D0EF-B225-47F5-AAC2-F1130FD34FD1}" srcId="{990D77EF-2025-40F7-8DD3-0CA7A192B5B4}" destId="{69EACC5E-B9F0-4FF7-8B2A-8883EF1CF0E6}" srcOrd="0" destOrd="0" parTransId="{4AA4D329-0975-4AE3-B624-AC6BD1B7FD3F}" sibTransId="{466CE37A-08FC-4E97-B66F-8B9EE3D83B70}"/>
    <dgm:cxn modelId="{87A6F0F3-2729-44D4-9302-48BAEDCE2153}" srcId="{990D77EF-2025-40F7-8DD3-0CA7A192B5B4}" destId="{F2C38E33-F831-4780-AECA-1668307BE3CD}" srcOrd="2" destOrd="0" parTransId="{5730A014-D693-4740-BBB8-4D17190B5C1C}" sibTransId="{3A75EDDD-902E-4160-BB9A-14F7AA0E5CE3}"/>
    <dgm:cxn modelId="{B788BAF5-8518-4A95-9A2B-B9B00F2C449E}" type="presOf" srcId="{28F10739-5823-4D61-AF26-00194540E1F7}" destId="{89679315-B2E6-4DF6-A029-492D3FB8E5E7}" srcOrd="0" destOrd="0" presId="urn:microsoft.com/office/officeart/2005/8/layout/vList2"/>
    <dgm:cxn modelId="{BAF75AFC-69E2-4740-8123-F50117690403}" type="presOf" srcId="{61E144A3-6008-44F4-B9EF-43630844F689}" destId="{80E589E9-F8EF-4AD8-A8B7-D09F24E6C017}" srcOrd="0" destOrd="0" presId="urn:microsoft.com/office/officeart/2005/8/layout/vList2"/>
    <dgm:cxn modelId="{1F4CD1DE-16A6-42E0-AC55-CBC2980C2EF7}" type="presParOf" srcId="{A0BD557B-2377-450A-AAAE-51891C699EE9}" destId="{7515331F-AD91-4E83-8643-402F66B5FE8B}" srcOrd="0" destOrd="0" presId="urn:microsoft.com/office/officeart/2005/8/layout/vList2"/>
    <dgm:cxn modelId="{A4F4BD2E-2331-4296-BB68-655CFD5EE1A6}" type="presParOf" srcId="{A0BD557B-2377-450A-AAAE-51891C699EE9}" destId="{21C9ADD8-CEBC-4BEE-9D3D-323907E4BC4D}" srcOrd="1" destOrd="0" presId="urn:microsoft.com/office/officeart/2005/8/layout/vList2"/>
    <dgm:cxn modelId="{20ED044E-B1F1-4E9B-B272-02110FCFD8E1}" type="presParOf" srcId="{A0BD557B-2377-450A-AAAE-51891C699EE9}" destId="{89679315-B2E6-4DF6-A029-492D3FB8E5E7}" srcOrd="2" destOrd="0" presId="urn:microsoft.com/office/officeart/2005/8/layout/vList2"/>
    <dgm:cxn modelId="{77EA4AD2-E056-4E49-9681-D55478AF6FF0}" type="presParOf" srcId="{A0BD557B-2377-450A-AAAE-51891C699EE9}" destId="{63D30767-AFBF-4A33-861E-A2AB1BD4E328}" srcOrd="3" destOrd="0" presId="urn:microsoft.com/office/officeart/2005/8/layout/vList2"/>
    <dgm:cxn modelId="{A8F1A41B-09E4-4B09-BCF1-10E94C7AB971}" type="presParOf" srcId="{A0BD557B-2377-450A-AAAE-51891C699EE9}" destId="{D284C637-1B18-46B1-BA33-DAC316B65985}" srcOrd="4" destOrd="0" presId="urn:microsoft.com/office/officeart/2005/8/layout/vList2"/>
    <dgm:cxn modelId="{4D2E0F02-3FD0-40D6-A3F8-1C55256ABDC1}" type="presParOf" srcId="{A0BD557B-2377-450A-AAAE-51891C699EE9}" destId="{AF63A659-1361-46AF-AD6E-37620A36D7FA}" srcOrd="5" destOrd="0" presId="urn:microsoft.com/office/officeart/2005/8/layout/vList2"/>
    <dgm:cxn modelId="{770203D0-DFC1-4E87-93A4-05EDC9DA8D27}" type="presParOf" srcId="{A0BD557B-2377-450A-AAAE-51891C699EE9}" destId="{0905F094-7ABB-46CB-A5C0-08E71B39AC04}" srcOrd="6" destOrd="0" presId="urn:microsoft.com/office/officeart/2005/8/layout/vList2"/>
    <dgm:cxn modelId="{7E06924A-6F44-4D20-B519-45E2FF16F579}" type="presParOf" srcId="{A0BD557B-2377-450A-AAAE-51891C699EE9}" destId="{752EDD3F-60E3-4C9A-A61D-43842FDD6413}" srcOrd="7" destOrd="0" presId="urn:microsoft.com/office/officeart/2005/8/layout/vList2"/>
    <dgm:cxn modelId="{AB8401F7-2D52-4D50-9A52-C2744476CF57}" type="presParOf" srcId="{A0BD557B-2377-450A-AAAE-51891C699EE9}" destId="{80E589E9-F8EF-4AD8-A8B7-D09F24E6C017}" srcOrd="8" destOrd="0" presId="urn:microsoft.com/office/officeart/2005/8/layout/vList2"/>
    <dgm:cxn modelId="{6B588EB8-1B44-4DDB-9A2D-C705706FD42F}" type="presParOf" srcId="{A0BD557B-2377-450A-AAAE-51891C699EE9}" destId="{7045A857-72A3-40BD-BC81-D6721DD27A1E}" srcOrd="9" destOrd="0" presId="urn:microsoft.com/office/officeart/2005/8/layout/vList2"/>
    <dgm:cxn modelId="{A18F0474-0F66-4EEB-97E7-42A2A94C2D82}" type="presParOf" srcId="{A0BD557B-2377-450A-AAAE-51891C699EE9}" destId="{77047094-3322-4E9E-A752-C0E1BFB0B25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03D71-4D35-494F-884A-666854D675DD}">
      <dsp:nvSpPr>
        <dsp:cNvPr id="0" name=""/>
        <dsp:cNvSpPr/>
      </dsp:nvSpPr>
      <dsp:spPr>
        <a:xfrm>
          <a:off x="0" y="15792"/>
          <a:ext cx="6910387" cy="786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Scope of this project is to be able to download latest stock price data from online repository.</a:t>
          </a:r>
        </a:p>
      </dsp:txBody>
      <dsp:txXfrm>
        <a:off x="38381" y="54173"/>
        <a:ext cx="6833625" cy="709478"/>
      </dsp:txXfrm>
    </dsp:sp>
    <dsp:sp modelId="{19285B14-8B95-417D-A73C-0D8AB402D029}">
      <dsp:nvSpPr>
        <dsp:cNvPr id="0" name=""/>
        <dsp:cNvSpPr/>
      </dsp:nvSpPr>
      <dsp:spPr>
        <a:xfrm>
          <a:off x="0" y="862512"/>
          <a:ext cx="6910387" cy="786240"/>
        </a:xfrm>
        <a:prstGeom prst="roundRect">
          <a:avLst/>
        </a:prstGeom>
        <a:solidFill>
          <a:schemeClr val="accent2">
            <a:hueOff val="-2070378"/>
            <a:satOff val="9172"/>
            <a:lumOff val="-33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Ability to download latest technical data of any stock.</a:t>
          </a:r>
        </a:p>
      </dsp:txBody>
      <dsp:txXfrm>
        <a:off x="38381" y="900893"/>
        <a:ext cx="6833625" cy="709478"/>
      </dsp:txXfrm>
    </dsp:sp>
    <dsp:sp modelId="{8BD68BF7-1CBC-4A4F-89FA-858E93E31E85}">
      <dsp:nvSpPr>
        <dsp:cNvPr id="0" name=""/>
        <dsp:cNvSpPr/>
      </dsp:nvSpPr>
      <dsp:spPr>
        <a:xfrm>
          <a:off x="0" y="1709232"/>
          <a:ext cx="6910387" cy="786240"/>
        </a:xfrm>
        <a:prstGeom prst="roundRect">
          <a:avLst/>
        </a:prstGeom>
        <a:solidFill>
          <a:schemeClr val="accent2">
            <a:hueOff val="-4140755"/>
            <a:satOff val="18344"/>
            <a:lumOff val="-67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Pre-process data into required format.</a:t>
          </a:r>
        </a:p>
      </dsp:txBody>
      <dsp:txXfrm>
        <a:off x="38381" y="1747613"/>
        <a:ext cx="6833625" cy="709478"/>
      </dsp:txXfrm>
    </dsp:sp>
    <dsp:sp modelId="{F2822457-2248-4705-89B9-A348ADB897F5}">
      <dsp:nvSpPr>
        <dsp:cNvPr id="0" name=""/>
        <dsp:cNvSpPr/>
      </dsp:nvSpPr>
      <dsp:spPr>
        <a:xfrm>
          <a:off x="0" y="2555952"/>
          <a:ext cx="6910387" cy="786240"/>
        </a:xfrm>
        <a:prstGeom prst="roundRect">
          <a:avLst/>
        </a:prstGeom>
        <a:solidFill>
          <a:schemeClr val="accent2">
            <a:hueOff val="-6211133"/>
            <a:satOff val="27515"/>
            <a:lumOff val="-10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Build a neural network which can use the data to predict stock price. </a:t>
          </a:r>
        </a:p>
      </dsp:txBody>
      <dsp:txXfrm>
        <a:off x="38381" y="2594333"/>
        <a:ext cx="6833625" cy="709478"/>
      </dsp:txXfrm>
    </dsp:sp>
    <dsp:sp modelId="{2CFA76B2-DC6A-4F53-84D6-8E6146AB3FB7}">
      <dsp:nvSpPr>
        <dsp:cNvPr id="0" name=""/>
        <dsp:cNvSpPr/>
      </dsp:nvSpPr>
      <dsp:spPr>
        <a:xfrm>
          <a:off x="0" y="3402672"/>
          <a:ext cx="6910387" cy="786240"/>
        </a:xfrm>
        <a:prstGeom prst="roundRect">
          <a:avLst/>
        </a:prstGeom>
        <a:solidFill>
          <a:schemeClr val="accent2">
            <a:hueOff val="-8281511"/>
            <a:satOff val="36687"/>
            <a:lumOff val="-134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Adjust hyper parameters to observe impact of results.</a:t>
          </a:r>
        </a:p>
      </dsp:txBody>
      <dsp:txXfrm>
        <a:off x="38381" y="3441053"/>
        <a:ext cx="6833625" cy="709478"/>
      </dsp:txXfrm>
    </dsp:sp>
    <dsp:sp modelId="{F6CFBE9A-6D9C-494A-8C6B-43009E97EDED}">
      <dsp:nvSpPr>
        <dsp:cNvPr id="0" name=""/>
        <dsp:cNvSpPr/>
      </dsp:nvSpPr>
      <dsp:spPr>
        <a:xfrm>
          <a:off x="0" y="4249392"/>
          <a:ext cx="6910387" cy="78624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Produce chart &amp; Table for predicted future price.</a:t>
          </a:r>
        </a:p>
      </dsp:txBody>
      <dsp:txXfrm>
        <a:off x="38381" y="4287773"/>
        <a:ext cx="6833625" cy="709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5858-DA51-4A56-B256-1B30261423CC}">
      <dsp:nvSpPr>
        <dsp:cNvPr id="0" name=""/>
        <dsp:cNvSpPr/>
      </dsp:nvSpPr>
      <dsp:spPr>
        <a:xfrm>
          <a:off x="0" y="196281"/>
          <a:ext cx="6797675" cy="1310400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The API allows only 5 queries per minute</a:t>
          </a:r>
        </a:p>
      </dsp:txBody>
      <dsp:txXfrm>
        <a:off x="63968" y="260249"/>
        <a:ext cx="6669739" cy="1182464"/>
      </dsp:txXfrm>
    </dsp:sp>
    <dsp:sp modelId="{81C25BEA-E89F-404E-B58C-1DDBAA11A595}">
      <dsp:nvSpPr>
        <dsp:cNvPr id="0" name=""/>
        <dsp:cNvSpPr/>
      </dsp:nvSpPr>
      <dsp:spPr>
        <a:xfrm>
          <a:off x="0" y="1607481"/>
          <a:ext cx="6797675" cy="1310400"/>
        </a:xfrm>
        <a:prstGeom prst="round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Using the API  Downloaded following data</a:t>
          </a:r>
        </a:p>
      </dsp:txBody>
      <dsp:txXfrm>
        <a:off x="63968" y="1671449"/>
        <a:ext cx="6669739" cy="1182464"/>
      </dsp:txXfrm>
    </dsp:sp>
    <dsp:sp modelId="{21E7E72B-D5FC-4994-8AE4-D56035DB3498}">
      <dsp:nvSpPr>
        <dsp:cNvPr id="0" name=""/>
        <dsp:cNvSpPr/>
      </dsp:nvSpPr>
      <dsp:spPr>
        <a:xfrm>
          <a:off x="0" y="2917881"/>
          <a:ext cx="6797675" cy="253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Stock price :high, low, open, close, volume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Simple Moving Average (SMA)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Stochastic Indicator (STOCH)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On Balance Volume (OBV)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Moving Average Convergence Divergence (MACD)</a:t>
          </a:r>
        </a:p>
      </dsp:txBody>
      <dsp:txXfrm>
        <a:off x="0" y="2917881"/>
        <a:ext cx="6797675" cy="2535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205F5-1DC7-466C-B0F9-95D2DB84FBE0}">
      <dsp:nvSpPr>
        <dsp:cNvPr id="0" name=""/>
        <dsp:cNvSpPr/>
      </dsp:nvSpPr>
      <dsp:spPr>
        <a:xfrm>
          <a:off x="0" y="0"/>
          <a:ext cx="5873828" cy="22731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Extracted the required Data from all DataFrames</a:t>
          </a:r>
        </a:p>
      </dsp:txBody>
      <dsp:txXfrm>
        <a:off x="66578" y="66578"/>
        <a:ext cx="3524360" cy="2139985"/>
      </dsp:txXfrm>
    </dsp:sp>
    <dsp:sp modelId="{59EC3DF6-A16F-4F5C-BB65-7432C9F2357C}">
      <dsp:nvSpPr>
        <dsp:cNvPr id="0" name=""/>
        <dsp:cNvSpPr/>
      </dsp:nvSpPr>
      <dsp:spPr>
        <a:xfrm>
          <a:off x="1036558" y="2778283"/>
          <a:ext cx="5873828" cy="22731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Joined them into one DataFrame using key ‘date’</a:t>
          </a:r>
        </a:p>
      </dsp:txBody>
      <dsp:txXfrm>
        <a:off x="1103136" y="2844861"/>
        <a:ext cx="3226573" cy="2139985"/>
      </dsp:txXfrm>
    </dsp:sp>
    <dsp:sp modelId="{F004A866-CD3F-4D50-B045-5C2AD75AD32E}">
      <dsp:nvSpPr>
        <dsp:cNvPr id="0" name=""/>
        <dsp:cNvSpPr/>
      </dsp:nvSpPr>
      <dsp:spPr>
        <a:xfrm>
          <a:off x="4396287" y="1786941"/>
          <a:ext cx="1477541" cy="14775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28734" y="1786941"/>
        <a:ext cx="812647" cy="11118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B8C19-60B1-4E88-A326-949EF4DA51A1}">
      <dsp:nvSpPr>
        <dsp:cNvPr id="0" name=""/>
        <dsp:cNvSpPr/>
      </dsp:nvSpPr>
      <dsp:spPr>
        <a:xfrm>
          <a:off x="3141391" y="3200386"/>
          <a:ext cx="627603" cy="1349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3801" y="0"/>
              </a:lnTo>
              <a:lnTo>
                <a:pt x="313801" y="1349347"/>
              </a:lnTo>
              <a:lnTo>
                <a:pt x="627603" y="1349347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EE8FF-0E80-4224-BF2B-F6BA26980ACD}">
      <dsp:nvSpPr>
        <dsp:cNvPr id="0" name=""/>
        <dsp:cNvSpPr/>
      </dsp:nvSpPr>
      <dsp:spPr>
        <a:xfrm>
          <a:off x="3141391" y="3154666"/>
          <a:ext cx="6276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7603" y="4572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17B73-F643-417C-B57D-EAB4BDDD08D7}">
      <dsp:nvSpPr>
        <dsp:cNvPr id="0" name=""/>
        <dsp:cNvSpPr/>
      </dsp:nvSpPr>
      <dsp:spPr>
        <a:xfrm>
          <a:off x="3141391" y="1851038"/>
          <a:ext cx="627603" cy="1349347"/>
        </a:xfrm>
        <a:custGeom>
          <a:avLst/>
          <a:gdLst/>
          <a:ahLst/>
          <a:cxnLst/>
          <a:rect l="0" t="0" r="0" b="0"/>
          <a:pathLst>
            <a:path>
              <a:moveTo>
                <a:pt x="0" y="1349347"/>
              </a:moveTo>
              <a:lnTo>
                <a:pt x="313801" y="1349347"/>
              </a:lnTo>
              <a:lnTo>
                <a:pt x="313801" y="0"/>
              </a:lnTo>
              <a:lnTo>
                <a:pt x="627603" y="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9F6377-CED1-4F10-8E83-CA2541BBD20F}">
      <dsp:nvSpPr>
        <dsp:cNvPr id="0" name=""/>
        <dsp:cNvSpPr/>
      </dsp:nvSpPr>
      <dsp:spPr>
        <a:xfrm>
          <a:off x="3374" y="23143"/>
          <a:ext cx="3138017" cy="957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Since API allows limited queries, it easier to save data to a CSV.</a:t>
          </a:r>
        </a:p>
      </dsp:txBody>
      <dsp:txXfrm>
        <a:off x="3374" y="23143"/>
        <a:ext cx="3138017" cy="957095"/>
      </dsp:txXfrm>
    </dsp:sp>
    <dsp:sp modelId="{99D9E53D-D1A3-4C30-8E83-12F18E29632F}">
      <dsp:nvSpPr>
        <dsp:cNvPr id="0" name=""/>
        <dsp:cNvSpPr/>
      </dsp:nvSpPr>
      <dsp:spPr>
        <a:xfrm>
          <a:off x="3374" y="1372491"/>
          <a:ext cx="3138017" cy="957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This avoids querying website again &amp; again</a:t>
          </a:r>
        </a:p>
      </dsp:txBody>
      <dsp:txXfrm>
        <a:off x="3374" y="1372491"/>
        <a:ext cx="3138017" cy="957095"/>
      </dsp:txXfrm>
    </dsp:sp>
    <dsp:sp modelId="{27982DC5-5EEA-4BDA-8662-1723E5FA992B}">
      <dsp:nvSpPr>
        <dsp:cNvPr id="0" name=""/>
        <dsp:cNvSpPr/>
      </dsp:nvSpPr>
      <dsp:spPr>
        <a:xfrm>
          <a:off x="3374" y="2721838"/>
          <a:ext cx="3138017" cy="9570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Input Requires</a:t>
          </a:r>
        </a:p>
      </dsp:txBody>
      <dsp:txXfrm>
        <a:off x="3374" y="2721838"/>
        <a:ext cx="3138017" cy="957095"/>
      </dsp:txXfrm>
    </dsp:sp>
    <dsp:sp modelId="{FE4DD241-B3E1-40A1-96CD-73C0E593379A}">
      <dsp:nvSpPr>
        <dsp:cNvPr id="0" name=""/>
        <dsp:cNvSpPr/>
      </dsp:nvSpPr>
      <dsp:spPr>
        <a:xfrm>
          <a:off x="3768995" y="1372491"/>
          <a:ext cx="3138017" cy="957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API Key</a:t>
          </a:r>
        </a:p>
      </dsp:txBody>
      <dsp:txXfrm>
        <a:off x="3768995" y="1372491"/>
        <a:ext cx="3138017" cy="957095"/>
      </dsp:txXfrm>
    </dsp:sp>
    <dsp:sp modelId="{31CCA277-A528-41E8-8F28-A816C80A55DD}">
      <dsp:nvSpPr>
        <dsp:cNvPr id="0" name=""/>
        <dsp:cNvSpPr/>
      </dsp:nvSpPr>
      <dsp:spPr>
        <a:xfrm>
          <a:off x="3768995" y="2721838"/>
          <a:ext cx="3138017" cy="957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Symbol</a:t>
          </a:r>
        </a:p>
      </dsp:txBody>
      <dsp:txXfrm>
        <a:off x="3768995" y="2721838"/>
        <a:ext cx="3138017" cy="957095"/>
      </dsp:txXfrm>
    </dsp:sp>
    <dsp:sp modelId="{A3A81F6B-678E-4F3A-9183-E3AF291E1F8A}">
      <dsp:nvSpPr>
        <dsp:cNvPr id="0" name=""/>
        <dsp:cNvSpPr/>
      </dsp:nvSpPr>
      <dsp:spPr>
        <a:xfrm>
          <a:off x="3768995" y="4071186"/>
          <a:ext cx="3138017" cy="9570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CSV File format = RNN + Symbol .csv</a:t>
          </a:r>
        </a:p>
      </dsp:txBody>
      <dsp:txXfrm>
        <a:off x="3768995" y="4071186"/>
        <a:ext cx="3138017" cy="9570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90AFD-9816-42AC-8D16-87D5B26C6794}">
      <dsp:nvSpPr>
        <dsp:cNvPr id="0" name=""/>
        <dsp:cNvSpPr/>
      </dsp:nvSpPr>
      <dsp:spPr>
        <a:xfrm>
          <a:off x="643818" y="905712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8CFA3-A8DE-4C97-8D50-03EF4DD91F2B}">
      <dsp:nvSpPr>
        <dsp:cNvPr id="0" name=""/>
        <dsp:cNvSpPr/>
      </dsp:nvSpPr>
      <dsp:spPr>
        <a:xfrm>
          <a:off x="1053318" y="1315212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D1E7E-7D01-4D32-AF74-973E28B98FFA}">
      <dsp:nvSpPr>
        <dsp:cNvPr id="0" name=""/>
        <dsp:cNvSpPr/>
      </dsp:nvSpPr>
      <dsp:spPr>
        <a:xfrm>
          <a:off x="29568" y="342571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Since csv file got 20 years of Data, its desirable to reduce the data size</a:t>
          </a:r>
        </a:p>
      </dsp:txBody>
      <dsp:txXfrm>
        <a:off x="29568" y="3425712"/>
        <a:ext cx="3150000" cy="720000"/>
      </dsp:txXfrm>
    </dsp:sp>
    <dsp:sp modelId="{3AEF75B6-6645-456A-804F-FC2ADE095A43}">
      <dsp:nvSpPr>
        <dsp:cNvPr id="0" name=""/>
        <dsp:cNvSpPr/>
      </dsp:nvSpPr>
      <dsp:spPr>
        <a:xfrm>
          <a:off x="4345068" y="905712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D719E-7206-41F2-8B61-4FDC8685659C}">
      <dsp:nvSpPr>
        <dsp:cNvPr id="0" name=""/>
        <dsp:cNvSpPr/>
      </dsp:nvSpPr>
      <dsp:spPr>
        <a:xfrm>
          <a:off x="4754568" y="1315212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FB152-CF1E-44C4-AD1F-8FD132B2B89B}">
      <dsp:nvSpPr>
        <dsp:cNvPr id="0" name=""/>
        <dsp:cNvSpPr/>
      </dsp:nvSpPr>
      <dsp:spPr>
        <a:xfrm>
          <a:off x="3730818" y="342571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Reindexed the Data frame &amp; extracted 1 years Data</a:t>
          </a:r>
        </a:p>
      </dsp:txBody>
      <dsp:txXfrm>
        <a:off x="3730818" y="3425712"/>
        <a:ext cx="315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6A9BD-B115-4BED-A476-BFC04C9F01D2}">
      <dsp:nvSpPr>
        <dsp:cNvPr id="0" name=""/>
        <dsp:cNvSpPr/>
      </dsp:nvSpPr>
      <dsp:spPr>
        <a:xfrm>
          <a:off x="0" y="18253"/>
          <a:ext cx="5977938" cy="1048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all Data is relevant to the required output</a:t>
          </a:r>
        </a:p>
      </dsp:txBody>
      <dsp:txXfrm>
        <a:off x="51175" y="69428"/>
        <a:ext cx="5875588" cy="945970"/>
      </dsp:txXfrm>
    </dsp:sp>
    <dsp:sp modelId="{5AC8FD64-776D-49C0-9333-6994B8924298}">
      <dsp:nvSpPr>
        <dsp:cNvPr id="0" name=""/>
        <dsp:cNvSpPr/>
      </dsp:nvSpPr>
      <dsp:spPr>
        <a:xfrm>
          <a:off x="0" y="1147213"/>
          <a:ext cx="5977938" cy="1048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Correlation between indicators &amp; stock ‘open’ price is very important</a:t>
          </a:r>
        </a:p>
      </dsp:txBody>
      <dsp:txXfrm>
        <a:off x="51175" y="1198388"/>
        <a:ext cx="5875588" cy="945970"/>
      </dsp:txXfrm>
    </dsp:sp>
    <dsp:sp modelId="{92D1D788-445C-4EFA-A84E-4E7091CD0147}">
      <dsp:nvSpPr>
        <dsp:cNvPr id="0" name=""/>
        <dsp:cNvSpPr/>
      </dsp:nvSpPr>
      <dsp:spPr>
        <a:xfrm>
          <a:off x="0" y="2276173"/>
          <a:ext cx="5977938" cy="1048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Selected only the fields which correlated more than 50%.</a:t>
          </a:r>
        </a:p>
      </dsp:txBody>
      <dsp:txXfrm>
        <a:off x="51175" y="2327348"/>
        <a:ext cx="5875588" cy="945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307D1-588C-460D-82D8-927551BAC065}">
      <dsp:nvSpPr>
        <dsp:cNvPr id="0" name=""/>
        <dsp:cNvSpPr/>
      </dsp:nvSpPr>
      <dsp:spPr>
        <a:xfrm>
          <a:off x="426558" y="98836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0F66E-9791-4241-A161-016C4BC3E61D}">
      <dsp:nvSpPr>
        <dsp:cNvPr id="0" name=""/>
        <dsp:cNvSpPr/>
      </dsp:nvSpPr>
      <dsp:spPr>
        <a:xfrm>
          <a:off x="689808" y="362086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A4839-2A0F-4838-8851-DCC16E066587}">
      <dsp:nvSpPr>
        <dsp:cNvPr id="0" name=""/>
        <dsp:cNvSpPr/>
      </dsp:nvSpPr>
      <dsp:spPr>
        <a:xfrm>
          <a:off x="31683" y="1718836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Since the scope is multivariate data input</a:t>
          </a:r>
        </a:p>
      </dsp:txBody>
      <dsp:txXfrm>
        <a:off x="31683" y="1718836"/>
        <a:ext cx="2025000" cy="720000"/>
      </dsp:txXfrm>
    </dsp:sp>
    <dsp:sp modelId="{A4478DDF-7215-44CC-91CD-56AC68621FCA}">
      <dsp:nvSpPr>
        <dsp:cNvPr id="0" name=""/>
        <dsp:cNvSpPr/>
      </dsp:nvSpPr>
      <dsp:spPr>
        <a:xfrm>
          <a:off x="2805933" y="98836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BA430-9E45-49A1-88F4-6CE951384338}">
      <dsp:nvSpPr>
        <dsp:cNvPr id="0" name=""/>
        <dsp:cNvSpPr/>
      </dsp:nvSpPr>
      <dsp:spPr>
        <a:xfrm>
          <a:off x="3069183" y="362086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606ED-67BA-40C6-B806-F12FACABFD37}">
      <dsp:nvSpPr>
        <dsp:cNvPr id="0" name=""/>
        <dsp:cNvSpPr/>
      </dsp:nvSpPr>
      <dsp:spPr>
        <a:xfrm>
          <a:off x="2411058" y="1718836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A shifting approach is used to create Training &amp; Test Set</a:t>
          </a:r>
        </a:p>
      </dsp:txBody>
      <dsp:txXfrm>
        <a:off x="2411058" y="1718836"/>
        <a:ext cx="2025000" cy="720000"/>
      </dsp:txXfrm>
    </dsp:sp>
    <dsp:sp modelId="{19CBC1C3-28A1-4A1B-BC78-E225C48A955F}">
      <dsp:nvSpPr>
        <dsp:cNvPr id="0" name=""/>
        <dsp:cNvSpPr/>
      </dsp:nvSpPr>
      <dsp:spPr>
        <a:xfrm>
          <a:off x="5185308" y="98836"/>
          <a:ext cx="1235250" cy="1235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8B2E7-0A42-48AB-ADB2-5D712FF7CC7A}">
      <dsp:nvSpPr>
        <dsp:cNvPr id="0" name=""/>
        <dsp:cNvSpPr/>
      </dsp:nvSpPr>
      <dsp:spPr>
        <a:xfrm>
          <a:off x="5448558" y="362086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85153-2E0B-4344-9CE1-8F4A131CBF12}">
      <dsp:nvSpPr>
        <dsp:cNvPr id="0" name=""/>
        <dsp:cNvSpPr/>
      </dsp:nvSpPr>
      <dsp:spPr>
        <a:xfrm>
          <a:off x="4790433" y="1718836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90 days as training set &amp; next day for Test</a:t>
          </a:r>
        </a:p>
      </dsp:txBody>
      <dsp:txXfrm>
        <a:off x="4790433" y="1718836"/>
        <a:ext cx="2025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5E28D-555F-4686-82A5-35ADA1D779B0}">
      <dsp:nvSpPr>
        <dsp:cNvPr id="0" name=""/>
        <dsp:cNvSpPr/>
      </dsp:nvSpPr>
      <dsp:spPr>
        <a:xfrm>
          <a:off x="0" y="15767"/>
          <a:ext cx="3448259" cy="1074937"/>
        </a:xfrm>
        <a:prstGeom prst="roundRect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LSTM with 250 layers, Dropout rate of 0.1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Activation Function = </a:t>
          </a:r>
          <a:r>
            <a:rPr lang="en-US" sz="1500" kern="1200" dirty="0" err="1"/>
            <a:t>Relu</a:t>
          </a:r>
          <a:endParaRPr lang="en-US" sz="1500" kern="1200" dirty="0"/>
        </a:p>
      </dsp:txBody>
      <dsp:txXfrm>
        <a:off x="52474" y="68241"/>
        <a:ext cx="3343311" cy="969989"/>
      </dsp:txXfrm>
    </dsp:sp>
    <dsp:sp modelId="{10A09A7B-E61A-49B0-BDE2-BBA0CFBF9B55}">
      <dsp:nvSpPr>
        <dsp:cNvPr id="0" name=""/>
        <dsp:cNvSpPr/>
      </dsp:nvSpPr>
      <dsp:spPr>
        <a:xfrm>
          <a:off x="0" y="1133904"/>
          <a:ext cx="3448259" cy="1074937"/>
        </a:xfrm>
        <a:prstGeom prst="roundRect">
          <a:avLst/>
        </a:prstGeom>
        <a:solidFill>
          <a:schemeClr val="accent5">
            <a:hueOff val="-1413758"/>
            <a:satOff val="-39920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Optimizer = adam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Loss = mean square error</a:t>
          </a:r>
        </a:p>
      </dsp:txBody>
      <dsp:txXfrm>
        <a:off x="52474" y="1186378"/>
        <a:ext cx="3343311" cy="969989"/>
      </dsp:txXfrm>
    </dsp:sp>
    <dsp:sp modelId="{C4417957-315B-48F5-8739-AE6645988D84}">
      <dsp:nvSpPr>
        <dsp:cNvPr id="0" name=""/>
        <dsp:cNvSpPr/>
      </dsp:nvSpPr>
      <dsp:spPr>
        <a:xfrm>
          <a:off x="0" y="2252042"/>
          <a:ext cx="3448259" cy="1074937"/>
        </a:xfrm>
        <a:prstGeom prst="roundRect">
          <a:avLst/>
        </a:prstGeom>
        <a:solidFill>
          <a:schemeClr val="accent5">
            <a:hueOff val="-2827515"/>
            <a:satOff val="-79839"/>
            <a:lumOff val="-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Nadam</a:t>
          </a:r>
          <a:r>
            <a:rPr lang="en-US" sz="1500" kern="1200" dirty="0"/>
            <a:t> &amp; SGD were also tried, but they did not produce good results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Activation functions tanh, Sigmoid were also tried but the results were not good</a:t>
          </a:r>
        </a:p>
      </dsp:txBody>
      <dsp:txXfrm>
        <a:off x="52474" y="2304516"/>
        <a:ext cx="3343311" cy="9699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5331F-AD91-4E83-8643-402F66B5FE8B}">
      <dsp:nvSpPr>
        <dsp:cNvPr id="0" name=""/>
        <dsp:cNvSpPr/>
      </dsp:nvSpPr>
      <dsp:spPr>
        <a:xfrm>
          <a:off x="0" y="114471"/>
          <a:ext cx="6910387" cy="7557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Predicting Stock Price is a complicated procedure.</a:t>
          </a:r>
        </a:p>
      </dsp:txBody>
      <dsp:txXfrm>
        <a:off x="36892" y="151363"/>
        <a:ext cx="6836603" cy="681962"/>
      </dsp:txXfrm>
    </dsp:sp>
    <dsp:sp modelId="{89679315-B2E6-4DF6-A029-492D3FB8E5E7}">
      <dsp:nvSpPr>
        <dsp:cNvPr id="0" name=""/>
        <dsp:cNvSpPr/>
      </dsp:nvSpPr>
      <dsp:spPr>
        <a:xfrm>
          <a:off x="0" y="927818"/>
          <a:ext cx="6910387" cy="755746"/>
        </a:xfrm>
        <a:prstGeom prst="roundRect">
          <a:avLst/>
        </a:prstGeom>
        <a:solidFill>
          <a:schemeClr val="accent2">
            <a:hueOff val="7071"/>
            <a:satOff val="-6897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models are too sensitive to hyper parameter.</a:t>
          </a:r>
        </a:p>
      </dsp:txBody>
      <dsp:txXfrm>
        <a:off x="36892" y="964710"/>
        <a:ext cx="6836603" cy="681962"/>
      </dsp:txXfrm>
    </dsp:sp>
    <dsp:sp modelId="{D284C637-1B18-46B1-BA33-DAC316B65985}">
      <dsp:nvSpPr>
        <dsp:cNvPr id="0" name=""/>
        <dsp:cNvSpPr/>
      </dsp:nvSpPr>
      <dsp:spPr>
        <a:xfrm>
          <a:off x="0" y="1741165"/>
          <a:ext cx="6910387" cy="755746"/>
        </a:xfrm>
        <a:prstGeom prst="roundRect">
          <a:avLst/>
        </a:prstGeom>
        <a:solidFill>
          <a:schemeClr val="accent2">
            <a:hueOff val="14141"/>
            <a:satOff val="-13795"/>
            <a:lumOff val="-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Price is sensitive to market volatility.</a:t>
          </a:r>
        </a:p>
      </dsp:txBody>
      <dsp:txXfrm>
        <a:off x="36892" y="1778057"/>
        <a:ext cx="6836603" cy="681962"/>
      </dsp:txXfrm>
    </dsp:sp>
    <dsp:sp modelId="{0905F094-7ABB-46CB-A5C0-08E71B39AC04}">
      <dsp:nvSpPr>
        <dsp:cNvPr id="0" name=""/>
        <dsp:cNvSpPr/>
      </dsp:nvSpPr>
      <dsp:spPr>
        <a:xfrm>
          <a:off x="0" y="2554512"/>
          <a:ext cx="6910387" cy="755746"/>
        </a:xfrm>
        <a:prstGeom prst="roundRect">
          <a:avLst/>
        </a:prstGeom>
        <a:solidFill>
          <a:schemeClr val="accent2">
            <a:hueOff val="21212"/>
            <a:satOff val="-20692"/>
            <a:lumOff val="-106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Preprocessing of Data is imperative to get encouraging results.</a:t>
          </a:r>
        </a:p>
      </dsp:txBody>
      <dsp:txXfrm>
        <a:off x="36892" y="2591404"/>
        <a:ext cx="6836603" cy="681962"/>
      </dsp:txXfrm>
    </dsp:sp>
    <dsp:sp modelId="{80E589E9-F8EF-4AD8-A8B7-D09F24E6C017}">
      <dsp:nvSpPr>
        <dsp:cNvPr id="0" name=""/>
        <dsp:cNvSpPr/>
      </dsp:nvSpPr>
      <dsp:spPr>
        <a:xfrm>
          <a:off x="0" y="3367859"/>
          <a:ext cx="6910387" cy="755746"/>
        </a:xfrm>
        <a:prstGeom prst="roundRect">
          <a:avLst/>
        </a:prstGeom>
        <a:solidFill>
          <a:schemeClr val="accent2">
            <a:hueOff val="28282"/>
            <a:satOff val="-27590"/>
            <a:lumOff val="-14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Training set, LSTM layers, Optimizer, Dropout rate &amp; Validation Split plays key role in prediction.</a:t>
          </a:r>
        </a:p>
      </dsp:txBody>
      <dsp:txXfrm>
        <a:off x="36892" y="3404751"/>
        <a:ext cx="6836603" cy="681962"/>
      </dsp:txXfrm>
    </dsp:sp>
    <dsp:sp modelId="{77047094-3322-4E9E-A752-C0E1BFB0B25B}">
      <dsp:nvSpPr>
        <dsp:cNvPr id="0" name=""/>
        <dsp:cNvSpPr/>
      </dsp:nvSpPr>
      <dsp:spPr>
        <a:xfrm>
          <a:off x="0" y="4181206"/>
          <a:ext cx="6910387" cy="755746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better accuracy can be achieved by further tweaking the model.</a:t>
          </a:r>
        </a:p>
      </dsp:txBody>
      <dsp:txXfrm>
        <a:off x="36892" y="4218098"/>
        <a:ext cx="6836603" cy="681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hyperlink" Target="https://unt.instructure.com/groups/86783/users/166683" TargetMode="External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hyperlink" Target="https://unt.instructure.com/groups/86783/users/223742" TargetMode="External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2.m4a"/><Relationship Id="rId7" Type="http://schemas.openxmlformats.org/officeDocument/2006/relationships/diagramQuickStyle" Target="../diagrams/quickStyle1.xml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alphavantage.co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2.png"/><Relationship Id="rId4" Type="http://schemas.openxmlformats.org/officeDocument/2006/relationships/diagramData" Target="../diagrams/data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Stock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Group 5:</a:t>
            </a:r>
          </a:p>
          <a:p>
            <a:pPr>
              <a:lnSpc>
                <a:spcPct val="100000"/>
              </a:lnSpc>
            </a:pPr>
            <a:r>
              <a:rPr lang="en-US" sz="1200" b="0" i="0" u="none" strike="noStrike" dirty="0">
                <a:effectLst/>
                <a:latin typeface="Lato Extended"/>
                <a:hlinkClick r:id="rId6"/>
              </a:rPr>
              <a:t>Adnan Shakil</a:t>
            </a:r>
            <a:endParaRPr lang="en-US" sz="1200" b="0" i="0" u="none" strike="noStrike" dirty="0">
              <a:effectLst/>
              <a:latin typeface="Lato Extended"/>
            </a:endParaRPr>
          </a:p>
          <a:p>
            <a:pPr>
              <a:lnSpc>
                <a:spcPct val="100000"/>
              </a:lnSpc>
            </a:pPr>
            <a:r>
              <a:rPr lang="en-US" sz="1200" b="0" i="0" u="none" strike="noStrike" dirty="0" err="1">
                <a:effectLst/>
                <a:latin typeface="Lato Extended"/>
                <a:hlinkClick r:id="rId7"/>
              </a:rPr>
              <a:t>Raviteja</a:t>
            </a:r>
            <a:r>
              <a:rPr lang="en-US" sz="1200" b="0" i="0" u="none" strike="noStrike" dirty="0">
                <a:effectLst/>
                <a:latin typeface="Lato Extended"/>
                <a:hlinkClick r:id="rId7"/>
              </a:rPr>
              <a:t> </a:t>
            </a:r>
            <a:r>
              <a:rPr lang="en-US" sz="1200" b="0" i="0" u="none" strike="noStrike" dirty="0" err="1">
                <a:effectLst/>
                <a:latin typeface="Lato Extended"/>
                <a:hlinkClick r:id="rId7"/>
              </a:rPr>
              <a:t>Sankuratri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39E00E-5219-4EF8-88DC-2814C839B0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75450" y="3372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585-53F8-4425-8689-5A1847CEC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/>
              <a:t>Training &amp; Test Set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E001E-DCEA-4F1C-B724-1DAFD43B9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512" y="3609834"/>
            <a:ext cx="5588311" cy="2361062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2BC9CD3-6418-4794-A938-ABFC1D5BA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960139"/>
              </p:ext>
            </p:extLst>
          </p:nvPr>
        </p:nvGraphicFramePr>
        <p:xfrm>
          <a:off x="4713512" y="642258"/>
          <a:ext cx="6847117" cy="2537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757A4F-6115-4445-8EFB-F66D8A962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4561" y="2646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1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F5124-2154-4E69-BCBB-15A4CEAE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Building Neural Network Model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BB1418-8FE9-42E3-8364-CD84C58D3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" r="48322" b="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B9DC65-4433-4220-907F-687659789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050955"/>
              </p:ext>
            </p:extLst>
          </p:nvPr>
        </p:nvGraphicFramePr>
        <p:xfrm>
          <a:off x="643467" y="2546224"/>
          <a:ext cx="3448259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C745DF-CF3D-4A80-9AD4-6929D405D9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8886" y="212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9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F487B-40E1-465D-91CB-B2F2932B4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6" y="642257"/>
            <a:ext cx="3417677" cy="5226837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8BA2-300F-40C9-B7E9-0FA0D103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512" y="642258"/>
            <a:ext cx="6847117" cy="25376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Model was applied using following hyper parameters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Callback = early stop with tolerance of 3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Epoch=50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Batch size = 50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Validation split = .15</a:t>
            </a:r>
          </a:p>
          <a:p>
            <a:pPr>
              <a:lnSpc>
                <a:spcPct val="100000"/>
              </a:lnSpc>
            </a:pPr>
            <a:r>
              <a:rPr lang="en-US" sz="1300" dirty="0">
                <a:solidFill>
                  <a:schemeClr val="bg1"/>
                </a:solidFill>
              </a:rPr>
              <a:t>A lot of different combinations of hyper parameters were tried. The results varies based on length of input data &amp; selected indicators.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1D8D7-26BF-422A-A062-E32C2B5F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08" y="3822187"/>
            <a:ext cx="10339122" cy="1447475"/>
          </a:xfrm>
          <a:prstGeom prst="rect">
            <a:avLst/>
          </a:prstGeom>
        </p:spPr>
      </p:pic>
      <p:sp>
        <p:nvSpPr>
          <p:cNvPr id="30" name="Rectangle 24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6A5F97-020D-463E-8292-BC460A04B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1508" y="228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E6F08-F714-40BF-BDA2-2C82395A9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Training &amp; Validation Loss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214AF3-63F1-4205-89DE-75A0608FA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6158" y="359941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40EFE9-D8FC-44AC-AD32-F0BA25736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115" y="2383259"/>
            <a:ext cx="7725853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B1686C-7262-402C-A12E-354B5F6B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14065"/>
            <a:ext cx="10925102" cy="327753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4D79F-2001-4ACD-A93F-01A767C1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Inversing the price scaling</a:t>
            </a:r>
            <a:br>
              <a:rPr lang="en-US" sz="3400">
                <a:solidFill>
                  <a:srgbClr val="FFFFFF"/>
                </a:solidFill>
              </a:rPr>
            </a:br>
            <a:br>
              <a:rPr lang="en-US" sz="3400">
                <a:solidFill>
                  <a:srgbClr val="FFFFFF"/>
                </a:solidFill>
              </a:rPr>
            </a:br>
            <a:r>
              <a:rPr lang="en-US" sz="3400">
                <a:solidFill>
                  <a:srgbClr val="FFFFFF"/>
                </a:solidFill>
              </a:rPr>
              <a:t>Forecasting 60 days price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0A01DD-C6FE-49FC-831B-7C8B543D2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684" y="204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8AFCF-AFDB-4649-8EAC-30E3B7D2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Plotting Predicted Price with Actual 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368FC3-B495-48A7-A042-C5E1A6E4D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039" y="177588"/>
            <a:ext cx="10023961" cy="1911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E7D0E-E34C-4C32-AD4B-D884A4186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822" y="2364311"/>
            <a:ext cx="10014178" cy="1911868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DFC05C-CE83-4B0D-B321-97B38838D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220" y="541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144C-27AA-4838-BD13-6C00550EA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Actual &amp; Predicted Price Table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44451B5-D16A-4FF0-B2DA-39C1D7C00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48012" y="243840"/>
            <a:ext cx="4620270" cy="3115110"/>
          </a:xfrm>
        </p:spPr>
      </p:pic>
      <p:sp>
        <p:nvSpPr>
          <p:cNvPr id="24" name="Scroll: Vertical 23">
            <a:extLst>
              <a:ext uri="{FF2B5EF4-FFF2-40B4-BE49-F238E27FC236}">
                <a16:creationId xmlns:a16="http://schemas.microsoft.com/office/drawing/2014/main" id="{4CC09396-FAA6-44D6-989C-EBB2577F1A75}"/>
              </a:ext>
            </a:extLst>
          </p:cNvPr>
          <p:cNvSpPr/>
          <p:nvPr/>
        </p:nvSpPr>
        <p:spPr>
          <a:xfrm>
            <a:off x="9735482" y="640079"/>
            <a:ext cx="2020649" cy="5496951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Interestingly most of the time Model is able  to predict very close to actual price of stock.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81B1C6-716C-482D-8C05-16A81F16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67" y="3480562"/>
            <a:ext cx="4734586" cy="3057952"/>
          </a:xfrm>
          <a:prstGeom prst="rect">
            <a:avLst/>
          </a:prstGeom>
        </p:spPr>
      </p:pic>
      <p:pic>
        <p:nvPicPr>
          <p:cNvPr id="2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E1DFBE-0B72-4842-BFDF-F41C3F54F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8039" y="364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9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B19C3-A619-4F53-B131-CE9313CB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sz="4300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B88BCE-4E11-46AB-8694-B8C959B4E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81713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2CF65B-33FC-4A97-8A69-6362794E92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8377" y="557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5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Yes Dude">
            <a:extLst>
              <a:ext uri="{FF2B5EF4-FFF2-40B4-BE49-F238E27FC236}">
                <a16:creationId xmlns:a16="http://schemas.microsoft.com/office/drawing/2014/main" id="{66E083FF-9428-4FDC-AA1E-3A21096B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18028" y="643538"/>
            <a:ext cx="3557043" cy="3557043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1FA8C-5639-4231-89C6-66D2321D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Thank You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CD930-33BB-4D0F-BB9B-1544C341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8F42E3-B630-4F1F-886B-C2D244708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998" y="2403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Scope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B870D2E-A11F-414B-8152-5C18C47FC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0367072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7D5A10-66A7-4554-92C1-3DEB182A35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1174" y="3301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BAA00004-C46E-4F90-9A8C-8E95B9D14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465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1EAED-D664-406C-AEB7-D742161E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Data Acquisition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C7F1-657D-4111-8A47-9166A641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Using API for AplhaVantage website which provides real time data for stocks &amp; technical indicators.</a:t>
            </a:r>
          </a:p>
          <a:p>
            <a:r>
              <a:rPr lang="en-US" sz="1600">
                <a:solidFill>
                  <a:schemeClr val="tx1"/>
                </a:solidFill>
                <a:hlinkClick r:id="rId5"/>
              </a:rPr>
              <a:t>https://www.alphavantage.co/</a:t>
            </a:r>
            <a:endParaRPr lang="en-US" sz="1600">
              <a:solidFill>
                <a:schemeClr val="tx1"/>
              </a:solidFill>
            </a:endParaRPr>
          </a:p>
          <a:p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EB8CF5-0C7A-4599-A524-7706B4565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648" y="2336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AA2129-D63E-42A8-9D59-E04122CF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Data Preprocessing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E47151B-414F-4B8E-BA64-A1424DF196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46550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36F34C-4E0F-4B14-B791-A00631D05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1678" y="334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F7FBA-6C0C-4FE3-B3F7-D971B7D3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Extracting Relevant Data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9EFB39-0BFD-47A8-B0D1-7D4E0DC8D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261512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66BF72-A8E5-4A84-AC23-F9A1D458F2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2258" y="451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49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90A24-3480-486A-8D7F-A834A44C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Saving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1F1F24-F6D8-4123-9602-7148F5E81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598996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C55D0B-D6BB-4DA1-BC8A-98CDFBA81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8038" y="3301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4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C71A1-F379-4CA3-A398-BE5A478B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Selecting Desire Dates Range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9EEA96-A091-41CE-BB6F-100B4B5017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22481"/>
              </p:ext>
            </p:extLst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F27D12-ED5F-4A8E-A594-09FE72920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6977" y="557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85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2628E8-8508-4FCD-8AB7-6FD71B16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Correlation Between 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CC9AB-E126-4F8B-ACAF-81389E3BC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0434965"/>
              </p:ext>
            </p:extLst>
          </p:nvPr>
        </p:nvGraphicFramePr>
        <p:xfrm>
          <a:off x="5116784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ECC7238-6ADE-49A4-9324-6F25B257F6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51" y="2869487"/>
            <a:ext cx="4789414" cy="26962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E3D7F2-9FF1-4F79-BEA9-8803B58E951E}"/>
              </a:ext>
            </a:extLst>
          </p:cNvPr>
          <p:cNvSpPr/>
          <p:nvPr/>
        </p:nvSpPr>
        <p:spPr>
          <a:xfrm>
            <a:off x="4338735" y="4310743"/>
            <a:ext cx="494522" cy="1212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0BBCD82-7787-4A62-95AE-66B416CDB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869" y="3458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9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3B74ED43-91A5-401A-9ABF-64680115C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764" y="1770977"/>
            <a:ext cx="3294253" cy="32942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44106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51803-CBF0-4365-B8D6-5E8221E0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801" y="516835"/>
            <a:ext cx="577891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Normalization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5892" y="2344202"/>
            <a:ext cx="5577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1A3FF1-1CB8-4974-A591-DA71D72FB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802" y="2505069"/>
            <a:ext cx="5778919" cy="3383902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Performed Data Normalization using Standard Scaler</a:t>
            </a:r>
          </a:p>
          <a:p>
            <a:r>
              <a:rPr lang="en-US" sz="1800">
                <a:solidFill>
                  <a:srgbClr val="FFFFFF"/>
                </a:solidFill>
              </a:rPr>
              <a:t>MinMaxScaler was also tried but it didn’t give good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BF3AE-EC4B-40BA-8A7B-733E2B39A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132" y="3764480"/>
            <a:ext cx="5553075" cy="923925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909132-81C6-4B6C-80B3-32F4465A4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777" y="2758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{0290EEE0-033F-471B-BB2B-2BBFFFD42A26}tf22712842_win32</Template>
  <TotalTime>504</TotalTime>
  <Words>544</Words>
  <Application>Microsoft Office PowerPoint</Application>
  <PresentationFormat>Widescreen</PresentationFormat>
  <Paragraphs>73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Bookman Old Style</vt:lpstr>
      <vt:lpstr>Calibri</vt:lpstr>
      <vt:lpstr>Franklin Gothic Book</vt:lpstr>
      <vt:lpstr>Lato Extended</vt:lpstr>
      <vt:lpstr>1_RetrospectVTI</vt:lpstr>
      <vt:lpstr>Stock Price Prediction</vt:lpstr>
      <vt:lpstr>Scope</vt:lpstr>
      <vt:lpstr>Data Acquisition</vt:lpstr>
      <vt:lpstr>Data Preprocessing</vt:lpstr>
      <vt:lpstr>Extracting Relevant Data </vt:lpstr>
      <vt:lpstr>Saving Data</vt:lpstr>
      <vt:lpstr>Selecting Desire Dates Range</vt:lpstr>
      <vt:lpstr>Correlation Between Data</vt:lpstr>
      <vt:lpstr>Data Normalization</vt:lpstr>
      <vt:lpstr>Training &amp; Test Set</vt:lpstr>
      <vt:lpstr>Building Neural Network Model</vt:lpstr>
      <vt:lpstr>Apply Model</vt:lpstr>
      <vt:lpstr>Training &amp; Validation Loss</vt:lpstr>
      <vt:lpstr>Inversing the price scaling  Forecasting 60 days price</vt:lpstr>
      <vt:lpstr>Plotting Predicted Price with Actual Price</vt:lpstr>
      <vt:lpstr>Actual &amp; Predicted Price Table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Shakil, Ata-Ul-Musawar</dc:creator>
  <cp:lastModifiedBy>Shakil, Ata-Ul-Musawar</cp:lastModifiedBy>
  <cp:revision>19</cp:revision>
  <dcterms:created xsi:type="dcterms:W3CDTF">2021-06-22T17:50:19Z</dcterms:created>
  <dcterms:modified xsi:type="dcterms:W3CDTF">2021-06-23T05:43:04Z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